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84"/>
  </p:notesMasterIdLst>
  <p:sldIdLst>
    <p:sldId id="256" r:id="rId3"/>
    <p:sldId id="266" r:id="rId4"/>
    <p:sldId id="267" r:id="rId5"/>
    <p:sldId id="269" r:id="rId6"/>
    <p:sldId id="271" r:id="rId7"/>
    <p:sldId id="272" r:id="rId8"/>
    <p:sldId id="273" r:id="rId9"/>
    <p:sldId id="268" r:id="rId10"/>
    <p:sldId id="274" r:id="rId11"/>
    <p:sldId id="343" r:id="rId12"/>
    <p:sldId id="275" r:id="rId13"/>
    <p:sldId id="339" r:id="rId14"/>
    <p:sldId id="300" r:id="rId15"/>
    <p:sldId id="276" r:id="rId16"/>
    <p:sldId id="277" r:id="rId17"/>
    <p:sldId id="345" r:id="rId18"/>
    <p:sldId id="278" r:id="rId19"/>
    <p:sldId id="338" r:id="rId20"/>
    <p:sldId id="341" r:id="rId21"/>
    <p:sldId id="279" r:id="rId22"/>
    <p:sldId id="280" r:id="rId23"/>
    <p:sldId id="281" r:id="rId24"/>
    <p:sldId id="287" r:id="rId25"/>
    <p:sldId id="289" r:id="rId26"/>
    <p:sldId id="290" r:id="rId27"/>
    <p:sldId id="291" r:id="rId28"/>
    <p:sldId id="292" r:id="rId29"/>
    <p:sldId id="293" r:id="rId30"/>
    <p:sldId id="299" r:id="rId31"/>
    <p:sldId id="344" r:id="rId32"/>
    <p:sldId id="288" r:id="rId33"/>
    <p:sldId id="295" r:id="rId34"/>
    <p:sldId id="296" r:id="rId35"/>
    <p:sldId id="297" r:id="rId36"/>
    <p:sldId id="298" r:id="rId37"/>
    <p:sldId id="294" r:id="rId38"/>
    <p:sldId id="305" r:id="rId39"/>
    <p:sldId id="306" r:id="rId40"/>
    <p:sldId id="310" r:id="rId41"/>
    <p:sldId id="307" r:id="rId42"/>
    <p:sldId id="308" r:id="rId43"/>
    <p:sldId id="283" r:id="rId44"/>
    <p:sldId id="282" r:id="rId45"/>
    <p:sldId id="284" r:id="rId46"/>
    <p:sldId id="285" r:id="rId47"/>
    <p:sldId id="286" r:id="rId48"/>
    <p:sldId id="340" r:id="rId49"/>
    <p:sldId id="302" r:id="rId50"/>
    <p:sldId id="301" r:id="rId51"/>
    <p:sldId id="303" r:id="rId52"/>
    <p:sldId id="304" r:id="rId53"/>
    <p:sldId id="311" r:id="rId54"/>
    <p:sldId id="312" r:id="rId55"/>
    <p:sldId id="313" r:id="rId56"/>
    <p:sldId id="315" r:id="rId57"/>
    <p:sldId id="314" r:id="rId58"/>
    <p:sldId id="316" r:id="rId59"/>
    <p:sldId id="317" r:id="rId60"/>
    <p:sldId id="318" r:id="rId61"/>
    <p:sldId id="327" r:id="rId62"/>
    <p:sldId id="325" r:id="rId63"/>
    <p:sldId id="326" r:id="rId64"/>
    <p:sldId id="328" r:id="rId65"/>
    <p:sldId id="329" r:id="rId66"/>
    <p:sldId id="330" r:id="rId67"/>
    <p:sldId id="331" r:id="rId68"/>
    <p:sldId id="332" r:id="rId69"/>
    <p:sldId id="333" r:id="rId70"/>
    <p:sldId id="334" r:id="rId71"/>
    <p:sldId id="335" r:id="rId72"/>
    <p:sldId id="336" r:id="rId73"/>
    <p:sldId id="324" r:id="rId74"/>
    <p:sldId id="319" r:id="rId75"/>
    <p:sldId id="320" r:id="rId76"/>
    <p:sldId id="321" r:id="rId77"/>
    <p:sldId id="322" r:id="rId78"/>
    <p:sldId id="323" r:id="rId79"/>
    <p:sldId id="337" r:id="rId80"/>
    <p:sldId id="342" r:id="rId81"/>
    <p:sldId id="346" r:id="rId82"/>
    <p:sldId id="265" r:id="rId83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84" y="-28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20F64C-4E9E-40B0-A2DD-0D919DC482A4}" type="doc">
      <dgm:prSet loTypeId="urn:microsoft.com/office/officeart/2005/8/layout/chevron1" loCatId="process" qsTypeId="urn:microsoft.com/office/officeart/2005/8/quickstyle/simple1#1" qsCatId="simple" csTypeId="urn:microsoft.com/office/officeart/2005/8/colors/accent0_3" csCatId="mainScheme" phldr="1"/>
      <dgm:spPr/>
    </dgm:pt>
    <dgm:pt modelId="{9881ED46-AF42-4F11-A340-F51E35E7F7BA}">
      <dgm:prSet phldrT="[Текст]"/>
      <dgm:spPr/>
      <dgm:t>
        <a:bodyPr/>
        <a:lstStyle/>
        <a:p>
          <a:r>
            <a:rPr lang="ru-RU" dirty="0" smtClean="0"/>
            <a:t>П</a:t>
          </a:r>
          <a:endParaRPr lang="ru-RU" dirty="0"/>
        </a:p>
      </dgm:t>
    </dgm:pt>
    <dgm:pt modelId="{CA4B24B8-8746-49AA-A099-C715FE0E2E01}" type="parTrans" cxnId="{B3C7A438-28E5-4122-ACCE-034B601E93E8}">
      <dgm:prSet/>
      <dgm:spPr/>
      <dgm:t>
        <a:bodyPr/>
        <a:lstStyle/>
        <a:p>
          <a:endParaRPr lang="ru-RU"/>
        </a:p>
      </dgm:t>
    </dgm:pt>
    <dgm:pt modelId="{252B33A7-FE90-4B52-9C68-DEB9279840CB}" type="sibTrans" cxnId="{B3C7A438-28E5-4122-ACCE-034B601E93E8}">
      <dgm:prSet/>
      <dgm:spPr/>
      <dgm:t>
        <a:bodyPr/>
        <a:lstStyle/>
        <a:p>
          <a:endParaRPr lang="ru-RU"/>
        </a:p>
      </dgm:t>
    </dgm:pt>
    <dgm:pt modelId="{78E5E1B2-F318-4666-AE06-D2043160ACCF}">
      <dgm:prSet phldrT="[Текст]"/>
      <dgm:spPr/>
      <dgm:t>
        <a:bodyPr/>
        <a:lstStyle/>
        <a:p>
          <a:r>
            <a:rPr lang="ru-RU" dirty="0" smtClean="0"/>
            <a:t>Р</a:t>
          </a:r>
          <a:endParaRPr lang="ru-RU" dirty="0"/>
        </a:p>
      </dgm:t>
    </dgm:pt>
    <dgm:pt modelId="{EEDD216C-4F9E-4A3E-AC3B-9E617E626BCE}" type="parTrans" cxnId="{555A55D2-1E51-402D-9A53-82B71EE61384}">
      <dgm:prSet/>
      <dgm:spPr/>
      <dgm:t>
        <a:bodyPr/>
        <a:lstStyle/>
        <a:p>
          <a:endParaRPr lang="ru-RU"/>
        </a:p>
      </dgm:t>
    </dgm:pt>
    <dgm:pt modelId="{8C0A5232-E512-4964-A103-28EC5B8F64B4}" type="sibTrans" cxnId="{555A55D2-1E51-402D-9A53-82B71EE61384}">
      <dgm:prSet/>
      <dgm:spPr/>
      <dgm:t>
        <a:bodyPr/>
        <a:lstStyle/>
        <a:p>
          <a:endParaRPr lang="ru-RU"/>
        </a:p>
      </dgm:t>
    </dgm:pt>
    <dgm:pt modelId="{54226B40-65D0-4566-9987-BEE525D37B8E}">
      <dgm:prSet phldrT="[Текст]"/>
      <dgm:spPr/>
      <dgm:t>
        <a:bodyPr/>
        <a:lstStyle/>
        <a:p>
          <a:r>
            <a:rPr lang="ru-RU" dirty="0" smtClean="0"/>
            <a:t>О</a:t>
          </a:r>
          <a:endParaRPr lang="ru-RU" dirty="0"/>
        </a:p>
      </dgm:t>
    </dgm:pt>
    <dgm:pt modelId="{F223F964-C038-443E-8FB7-004658245EC3}" type="parTrans" cxnId="{647760F2-E681-4349-93E3-CC50F8E347B0}">
      <dgm:prSet/>
      <dgm:spPr/>
      <dgm:t>
        <a:bodyPr/>
        <a:lstStyle/>
        <a:p>
          <a:endParaRPr lang="ru-RU"/>
        </a:p>
      </dgm:t>
    </dgm:pt>
    <dgm:pt modelId="{9E0377C4-4669-4076-B84A-4AE1ED22853A}" type="sibTrans" cxnId="{647760F2-E681-4349-93E3-CC50F8E347B0}">
      <dgm:prSet/>
      <dgm:spPr/>
      <dgm:t>
        <a:bodyPr/>
        <a:lstStyle/>
        <a:p>
          <a:endParaRPr lang="ru-RU"/>
        </a:p>
      </dgm:t>
    </dgm:pt>
    <dgm:pt modelId="{1EFFD7E0-4EC1-4965-BB86-8059D70FE5BA}">
      <dgm:prSet phldrT="[Текст]"/>
      <dgm:spPr/>
      <dgm:t>
        <a:bodyPr/>
        <a:lstStyle/>
        <a:p>
          <a:r>
            <a:rPr lang="ru-RU" dirty="0" smtClean="0"/>
            <a:t>Ф</a:t>
          </a:r>
          <a:endParaRPr lang="ru-RU" dirty="0"/>
        </a:p>
      </dgm:t>
    </dgm:pt>
    <dgm:pt modelId="{DEF64BD6-E390-42AB-9EEC-ECE810344897}" type="parTrans" cxnId="{CD15C6D8-883C-40B0-ACE1-FCC7C97A8A7F}">
      <dgm:prSet/>
      <dgm:spPr/>
      <dgm:t>
        <a:bodyPr/>
        <a:lstStyle/>
        <a:p>
          <a:endParaRPr lang="ru-RU"/>
        </a:p>
      </dgm:t>
    </dgm:pt>
    <dgm:pt modelId="{480086F4-B9D8-4815-AC70-27C4B6067C8B}" type="sibTrans" cxnId="{CD15C6D8-883C-40B0-ACE1-FCC7C97A8A7F}">
      <dgm:prSet/>
      <dgm:spPr/>
      <dgm:t>
        <a:bodyPr/>
        <a:lstStyle/>
        <a:p>
          <a:endParaRPr lang="ru-RU"/>
        </a:p>
      </dgm:t>
    </dgm:pt>
    <dgm:pt modelId="{8D9842F1-5C73-4797-9EEF-888A07DE6766}" type="pres">
      <dgm:prSet presAssocID="{8320F64C-4E9E-40B0-A2DD-0D919DC482A4}" presName="Name0" presStyleCnt="0">
        <dgm:presLayoutVars>
          <dgm:dir/>
          <dgm:animLvl val="lvl"/>
          <dgm:resizeHandles val="exact"/>
        </dgm:presLayoutVars>
      </dgm:prSet>
      <dgm:spPr/>
    </dgm:pt>
    <dgm:pt modelId="{CA4EFB94-1EB9-48A8-BBFD-1053DF19F817}" type="pres">
      <dgm:prSet presAssocID="{9881ED46-AF42-4F11-A340-F51E35E7F7B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94CD64-5597-4FAB-B0E0-5E2D58C1E65A}" type="pres">
      <dgm:prSet presAssocID="{252B33A7-FE90-4B52-9C68-DEB9279840CB}" presName="parTxOnlySpace" presStyleCnt="0"/>
      <dgm:spPr/>
    </dgm:pt>
    <dgm:pt modelId="{92A023F5-4394-409E-A16C-B0C72CDE7B96}" type="pres">
      <dgm:prSet presAssocID="{78E5E1B2-F318-4666-AE06-D2043160ACCF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91571D-91F9-4352-AF99-702EF6E34EAB}" type="pres">
      <dgm:prSet presAssocID="{8C0A5232-E512-4964-A103-28EC5B8F64B4}" presName="parTxOnlySpace" presStyleCnt="0"/>
      <dgm:spPr/>
    </dgm:pt>
    <dgm:pt modelId="{0A9B1158-797E-44B7-B3FE-8FBD07ACEB8D}" type="pres">
      <dgm:prSet presAssocID="{54226B40-65D0-4566-9987-BEE525D37B8E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EC07C0-1903-4BF4-B2E1-B45A959983AA}" type="pres">
      <dgm:prSet presAssocID="{9E0377C4-4669-4076-B84A-4AE1ED22853A}" presName="parTxOnlySpace" presStyleCnt="0"/>
      <dgm:spPr/>
    </dgm:pt>
    <dgm:pt modelId="{E57EF75B-A0D1-494A-8FE8-39B78B2E6EE7}" type="pres">
      <dgm:prSet presAssocID="{1EFFD7E0-4EC1-4965-BB86-8059D70FE5BA}" presName="parTxOnly" presStyleLbl="node1" presStyleIdx="3" presStyleCnt="4" custLinFactX="7413" custLinFactNeighborX="100000" custLinFactNeighborY="-32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95F9FE-2A48-4265-91AA-B76A18F2D691}" type="presOf" srcId="{78E5E1B2-F318-4666-AE06-D2043160ACCF}" destId="{92A023F5-4394-409E-A16C-B0C72CDE7B96}" srcOrd="0" destOrd="0" presId="urn:microsoft.com/office/officeart/2005/8/layout/chevron1"/>
    <dgm:cxn modelId="{647760F2-E681-4349-93E3-CC50F8E347B0}" srcId="{8320F64C-4E9E-40B0-A2DD-0D919DC482A4}" destId="{54226B40-65D0-4566-9987-BEE525D37B8E}" srcOrd="2" destOrd="0" parTransId="{F223F964-C038-443E-8FB7-004658245EC3}" sibTransId="{9E0377C4-4669-4076-B84A-4AE1ED22853A}"/>
    <dgm:cxn modelId="{CD15C6D8-883C-40B0-ACE1-FCC7C97A8A7F}" srcId="{8320F64C-4E9E-40B0-A2DD-0D919DC482A4}" destId="{1EFFD7E0-4EC1-4965-BB86-8059D70FE5BA}" srcOrd="3" destOrd="0" parTransId="{DEF64BD6-E390-42AB-9EEC-ECE810344897}" sibTransId="{480086F4-B9D8-4815-AC70-27C4B6067C8B}"/>
    <dgm:cxn modelId="{555A55D2-1E51-402D-9A53-82B71EE61384}" srcId="{8320F64C-4E9E-40B0-A2DD-0D919DC482A4}" destId="{78E5E1B2-F318-4666-AE06-D2043160ACCF}" srcOrd="1" destOrd="0" parTransId="{EEDD216C-4F9E-4A3E-AC3B-9E617E626BCE}" sibTransId="{8C0A5232-E512-4964-A103-28EC5B8F64B4}"/>
    <dgm:cxn modelId="{E7128C43-E107-49DA-9254-B6665284E1AC}" type="presOf" srcId="{9881ED46-AF42-4F11-A340-F51E35E7F7BA}" destId="{CA4EFB94-1EB9-48A8-BBFD-1053DF19F817}" srcOrd="0" destOrd="0" presId="urn:microsoft.com/office/officeart/2005/8/layout/chevron1"/>
    <dgm:cxn modelId="{B6A6EB1C-CFEB-488E-8EA2-5E55D31EC48F}" type="presOf" srcId="{54226B40-65D0-4566-9987-BEE525D37B8E}" destId="{0A9B1158-797E-44B7-B3FE-8FBD07ACEB8D}" srcOrd="0" destOrd="0" presId="urn:microsoft.com/office/officeart/2005/8/layout/chevron1"/>
    <dgm:cxn modelId="{923D3D66-7D4C-4414-B9B2-472C98E8BE3B}" type="presOf" srcId="{1EFFD7E0-4EC1-4965-BB86-8059D70FE5BA}" destId="{E57EF75B-A0D1-494A-8FE8-39B78B2E6EE7}" srcOrd="0" destOrd="0" presId="urn:microsoft.com/office/officeart/2005/8/layout/chevron1"/>
    <dgm:cxn modelId="{B3C7A438-28E5-4122-ACCE-034B601E93E8}" srcId="{8320F64C-4E9E-40B0-A2DD-0D919DC482A4}" destId="{9881ED46-AF42-4F11-A340-F51E35E7F7BA}" srcOrd="0" destOrd="0" parTransId="{CA4B24B8-8746-49AA-A099-C715FE0E2E01}" sibTransId="{252B33A7-FE90-4B52-9C68-DEB9279840CB}"/>
    <dgm:cxn modelId="{FC37AB63-7269-49CF-96F7-A434766077AF}" type="presOf" srcId="{8320F64C-4E9E-40B0-A2DD-0D919DC482A4}" destId="{8D9842F1-5C73-4797-9EEF-888A07DE6766}" srcOrd="0" destOrd="0" presId="urn:microsoft.com/office/officeart/2005/8/layout/chevron1"/>
    <dgm:cxn modelId="{8EB1C438-9218-4811-BDCF-88A35A507FB1}" type="presParOf" srcId="{8D9842F1-5C73-4797-9EEF-888A07DE6766}" destId="{CA4EFB94-1EB9-48A8-BBFD-1053DF19F817}" srcOrd="0" destOrd="0" presId="urn:microsoft.com/office/officeart/2005/8/layout/chevron1"/>
    <dgm:cxn modelId="{933C1D86-D7A1-466C-892F-771BC8073F74}" type="presParOf" srcId="{8D9842F1-5C73-4797-9EEF-888A07DE6766}" destId="{4194CD64-5597-4FAB-B0E0-5E2D58C1E65A}" srcOrd="1" destOrd="0" presId="urn:microsoft.com/office/officeart/2005/8/layout/chevron1"/>
    <dgm:cxn modelId="{2FFFA0D8-9223-4ADA-AE54-F83E18D925ED}" type="presParOf" srcId="{8D9842F1-5C73-4797-9EEF-888A07DE6766}" destId="{92A023F5-4394-409E-A16C-B0C72CDE7B96}" srcOrd="2" destOrd="0" presId="urn:microsoft.com/office/officeart/2005/8/layout/chevron1"/>
    <dgm:cxn modelId="{E2D6A401-12BF-4FD3-BBD5-8A66CE14AF92}" type="presParOf" srcId="{8D9842F1-5C73-4797-9EEF-888A07DE6766}" destId="{0D91571D-91F9-4352-AF99-702EF6E34EAB}" srcOrd="3" destOrd="0" presId="urn:microsoft.com/office/officeart/2005/8/layout/chevron1"/>
    <dgm:cxn modelId="{B3DE4D47-6C3D-4B44-83B6-0F9D13943B06}" type="presParOf" srcId="{8D9842F1-5C73-4797-9EEF-888A07DE6766}" destId="{0A9B1158-797E-44B7-B3FE-8FBD07ACEB8D}" srcOrd="4" destOrd="0" presId="urn:microsoft.com/office/officeart/2005/8/layout/chevron1"/>
    <dgm:cxn modelId="{9F1E1090-66FF-4687-B89C-B0A5AB209FE1}" type="presParOf" srcId="{8D9842F1-5C73-4797-9EEF-888A07DE6766}" destId="{E9EC07C0-1903-4BF4-B2E1-B45A959983AA}" srcOrd="5" destOrd="0" presId="urn:microsoft.com/office/officeart/2005/8/layout/chevron1"/>
    <dgm:cxn modelId="{ACFF4135-6AE7-45BB-8461-C0AE3659A204}" type="presParOf" srcId="{8D9842F1-5C73-4797-9EEF-888A07DE6766}" destId="{E57EF75B-A0D1-494A-8FE8-39B78B2E6EE7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74EA6A-2E9D-496D-A330-BC58545F3D8E}" type="doc">
      <dgm:prSet loTypeId="urn:microsoft.com/office/officeart/2008/layout/PictureStrips" loCatId="list" qsTypeId="urn:microsoft.com/office/officeart/2005/8/quickstyle/simple1#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95C6429-5DC9-4EED-B1A5-769513D8ECCC}">
      <dgm:prSet phldrT="[Текст]"/>
      <dgm:spPr/>
      <dgm:t>
        <a:bodyPr/>
        <a:lstStyle/>
        <a:p>
          <a:r>
            <a:rPr lang="ru-RU" dirty="0" smtClean="0"/>
            <a:t>Привлечение абитуриентов</a:t>
          </a:r>
          <a:endParaRPr lang="ru-RU" dirty="0"/>
        </a:p>
      </dgm:t>
    </dgm:pt>
    <dgm:pt modelId="{AA3EEAEA-37BB-431D-992C-136454A9ABF9}" type="parTrans" cxnId="{742DD229-B6BB-4998-B9C7-4233C6D0C93A}">
      <dgm:prSet/>
      <dgm:spPr/>
      <dgm:t>
        <a:bodyPr/>
        <a:lstStyle/>
        <a:p>
          <a:endParaRPr lang="ru-RU"/>
        </a:p>
      </dgm:t>
    </dgm:pt>
    <dgm:pt modelId="{8C6ED7FE-8C0E-4CD4-96B2-CFF91D624AAE}" type="sibTrans" cxnId="{742DD229-B6BB-4998-B9C7-4233C6D0C93A}">
      <dgm:prSet/>
      <dgm:spPr/>
      <dgm:t>
        <a:bodyPr/>
        <a:lstStyle/>
        <a:p>
          <a:endParaRPr lang="ru-RU"/>
        </a:p>
      </dgm:t>
    </dgm:pt>
    <dgm:pt modelId="{C582A3C8-3335-494C-8E63-B0CE3A54CE92}">
      <dgm:prSet phldrT="[Текст]"/>
      <dgm:spPr/>
      <dgm:t>
        <a:bodyPr/>
        <a:lstStyle/>
        <a:p>
          <a:r>
            <a:rPr lang="ru-RU" dirty="0" smtClean="0"/>
            <a:t>Приемная комиссия</a:t>
          </a:r>
          <a:endParaRPr lang="ru-RU" dirty="0"/>
        </a:p>
      </dgm:t>
    </dgm:pt>
    <dgm:pt modelId="{496A846D-EAF6-4802-BF80-B0DB510F01B0}" type="parTrans" cxnId="{F546AB4B-E87C-42DD-9732-5867AA2E3CBE}">
      <dgm:prSet/>
      <dgm:spPr/>
      <dgm:t>
        <a:bodyPr/>
        <a:lstStyle/>
        <a:p>
          <a:endParaRPr lang="ru-RU"/>
        </a:p>
      </dgm:t>
    </dgm:pt>
    <dgm:pt modelId="{EEB58D96-DBE8-4827-8A55-D8548CFEC775}" type="sibTrans" cxnId="{F546AB4B-E87C-42DD-9732-5867AA2E3CBE}">
      <dgm:prSet/>
      <dgm:spPr/>
      <dgm:t>
        <a:bodyPr/>
        <a:lstStyle/>
        <a:p>
          <a:endParaRPr lang="ru-RU"/>
        </a:p>
      </dgm:t>
    </dgm:pt>
    <dgm:pt modelId="{C99EB518-8098-423D-86B4-2B53853EA517}">
      <dgm:prSet phldrT="[Текст]"/>
      <dgm:spPr/>
      <dgm:t>
        <a:bodyPr/>
        <a:lstStyle/>
        <a:p>
          <a:r>
            <a:rPr lang="ru-RU" dirty="0" smtClean="0"/>
            <a:t>Отделение</a:t>
          </a:r>
          <a:endParaRPr lang="ru-RU" dirty="0"/>
        </a:p>
      </dgm:t>
    </dgm:pt>
    <dgm:pt modelId="{5BD08F8F-9EA5-482B-A960-70F7BA79A4B7}" type="parTrans" cxnId="{35D85B22-DD71-4E70-A842-1AF03185ABE2}">
      <dgm:prSet/>
      <dgm:spPr/>
      <dgm:t>
        <a:bodyPr/>
        <a:lstStyle/>
        <a:p>
          <a:endParaRPr lang="ru-RU"/>
        </a:p>
      </dgm:t>
    </dgm:pt>
    <dgm:pt modelId="{3EE128ED-4987-4EC4-AE5A-F460A53E3166}" type="sibTrans" cxnId="{35D85B22-DD71-4E70-A842-1AF03185ABE2}">
      <dgm:prSet/>
      <dgm:spPr/>
      <dgm:t>
        <a:bodyPr/>
        <a:lstStyle/>
        <a:p>
          <a:endParaRPr lang="ru-RU"/>
        </a:p>
      </dgm:t>
    </dgm:pt>
    <dgm:pt modelId="{801C8E55-CB3F-4F41-AE16-49A68F5B5BAD}">
      <dgm:prSet phldrT="[Текст]"/>
      <dgm:spPr/>
      <dgm:t>
        <a:bodyPr/>
        <a:lstStyle/>
        <a:p>
          <a:r>
            <a:rPr lang="ru-RU" dirty="0" smtClean="0"/>
            <a:t>Успеваемость</a:t>
          </a:r>
          <a:endParaRPr lang="ru-RU" dirty="0"/>
        </a:p>
      </dgm:t>
    </dgm:pt>
    <dgm:pt modelId="{A2FD9B00-E0C2-4610-BC3E-CA356398D72B}" type="parTrans" cxnId="{FD035B1B-05AC-4D82-A870-8153A46DF25C}">
      <dgm:prSet/>
      <dgm:spPr/>
      <dgm:t>
        <a:bodyPr/>
        <a:lstStyle/>
        <a:p>
          <a:endParaRPr lang="ru-RU"/>
        </a:p>
      </dgm:t>
    </dgm:pt>
    <dgm:pt modelId="{7533ECD5-3A34-4ACC-81B0-54BAA2B38F35}" type="sibTrans" cxnId="{FD035B1B-05AC-4D82-A870-8153A46DF25C}">
      <dgm:prSet/>
      <dgm:spPr/>
      <dgm:t>
        <a:bodyPr/>
        <a:lstStyle/>
        <a:p>
          <a:endParaRPr lang="ru-RU"/>
        </a:p>
      </dgm:t>
    </dgm:pt>
    <dgm:pt modelId="{3BCEAF09-AD1A-4275-9E08-A015F4C85B1B}">
      <dgm:prSet phldrT="[Текст]"/>
      <dgm:spPr/>
      <dgm:t>
        <a:bodyPr/>
        <a:lstStyle/>
        <a:p>
          <a:r>
            <a:rPr lang="ru-RU" dirty="0" smtClean="0"/>
            <a:t>Посещаемость</a:t>
          </a:r>
          <a:endParaRPr lang="ru-RU" dirty="0"/>
        </a:p>
      </dgm:t>
    </dgm:pt>
    <dgm:pt modelId="{839F34A1-5CC0-4A73-B9E5-9AAE9656BB3C}" type="parTrans" cxnId="{FCCE7EC7-7550-4126-A205-A5C2B7FDA507}">
      <dgm:prSet/>
      <dgm:spPr/>
      <dgm:t>
        <a:bodyPr/>
        <a:lstStyle/>
        <a:p>
          <a:endParaRPr lang="ru-RU"/>
        </a:p>
      </dgm:t>
    </dgm:pt>
    <dgm:pt modelId="{390A9F21-B11B-40A0-985D-7C5BD8DBA152}" type="sibTrans" cxnId="{FCCE7EC7-7550-4126-A205-A5C2B7FDA507}">
      <dgm:prSet/>
      <dgm:spPr/>
      <dgm:t>
        <a:bodyPr/>
        <a:lstStyle/>
        <a:p>
          <a:endParaRPr lang="ru-RU"/>
        </a:p>
      </dgm:t>
    </dgm:pt>
    <dgm:pt modelId="{03DB2D3C-2D1F-43E7-8CFD-2229F26639D7}">
      <dgm:prSet phldrT="[Текст]"/>
      <dgm:spPr/>
      <dgm:t>
        <a:bodyPr/>
        <a:lstStyle/>
        <a:p>
          <a:r>
            <a:rPr lang="ru-RU" dirty="0" smtClean="0"/>
            <a:t>Выпуск</a:t>
          </a:r>
          <a:endParaRPr lang="ru-RU" dirty="0"/>
        </a:p>
      </dgm:t>
    </dgm:pt>
    <dgm:pt modelId="{D6129E96-3140-427E-A55F-5DCB98943521}" type="parTrans" cxnId="{B2AED672-8E38-45ED-936C-31FD044D909A}">
      <dgm:prSet/>
      <dgm:spPr/>
      <dgm:t>
        <a:bodyPr/>
        <a:lstStyle/>
        <a:p>
          <a:endParaRPr lang="ru-RU"/>
        </a:p>
      </dgm:t>
    </dgm:pt>
    <dgm:pt modelId="{E2F41B4B-AF7F-442E-A53F-515EC0E520A0}" type="sibTrans" cxnId="{B2AED672-8E38-45ED-936C-31FD044D909A}">
      <dgm:prSet/>
      <dgm:spPr/>
      <dgm:t>
        <a:bodyPr/>
        <a:lstStyle/>
        <a:p>
          <a:endParaRPr lang="ru-RU"/>
        </a:p>
      </dgm:t>
    </dgm:pt>
    <dgm:pt modelId="{77056DB5-5791-4C6C-8C68-784E41CE2A6F}">
      <dgm:prSet phldrT="[Текст]"/>
      <dgm:spPr/>
      <dgm:t>
        <a:bodyPr/>
        <a:lstStyle/>
        <a:p>
          <a:r>
            <a:rPr lang="ru-RU" dirty="0" smtClean="0"/>
            <a:t>Электронный журнал</a:t>
          </a:r>
          <a:endParaRPr lang="ru-RU" dirty="0"/>
        </a:p>
      </dgm:t>
    </dgm:pt>
    <dgm:pt modelId="{24B12BE8-68FA-4E19-BD34-8740239763AD}" type="parTrans" cxnId="{0F79B721-3A0F-4A54-B59E-59220F646858}">
      <dgm:prSet/>
      <dgm:spPr/>
      <dgm:t>
        <a:bodyPr/>
        <a:lstStyle/>
        <a:p>
          <a:endParaRPr lang="ru-RU"/>
        </a:p>
      </dgm:t>
    </dgm:pt>
    <dgm:pt modelId="{9F481EAC-B0BC-4C9D-B350-9FE8FB0F3F84}" type="sibTrans" cxnId="{0F79B721-3A0F-4A54-B59E-59220F646858}">
      <dgm:prSet/>
      <dgm:spPr/>
      <dgm:t>
        <a:bodyPr/>
        <a:lstStyle/>
        <a:p>
          <a:endParaRPr lang="ru-RU"/>
        </a:p>
      </dgm:t>
    </dgm:pt>
    <dgm:pt modelId="{86702DB4-B207-45FC-B0C6-42830552489D}">
      <dgm:prSet phldrT="[Текст]"/>
      <dgm:spPr/>
      <dgm:t>
        <a:bodyPr/>
        <a:lstStyle/>
        <a:p>
          <a:r>
            <a:rPr lang="ru-RU" dirty="0" smtClean="0"/>
            <a:t>Учебная часть</a:t>
          </a:r>
          <a:endParaRPr lang="ru-RU" dirty="0"/>
        </a:p>
      </dgm:t>
    </dgm:pt>
    <dgm:pt modelId="{22EC664D-AC39-4089-96BE-49EA0015018E}" type="parTrans" cxnId="{739814A3-4147-42C8-8D39-1E1C2B771073}">
      <dgm:prSet/>
      <dgm:spPr/>
      <dgm:t>
        <a:bodyPr/>
        <a:lstStyle/>
        <a:p>
          <a:endParaRPr lang="ru-RU"/>
        </a:p>
      </dgm:t>
    </dgm:pt>
    <dgm:pt modelId="{66092E26-53B0-4D24-AAB4-B27EB5B006B8}" type="sibTrans" cxnId="{739814A3-4147-42C8-8D39-1E1C2B771073}">
      <dgm:prSet/>
      <dgm:spPr/>
      <dgm:t>
        <a:bodyPr/>
        <a:lstStyle/>
        <a:p>
          <a:endParaRPr lang="ru-RU"/>
        </a:p>
      </dgm:t>
    </dgm:pt>
    <dgm:pt modelId="{D9E9F2D7-05F4-446E-B0DF-D4A832A24511}">
      <dgm:prSet phldrT="[Текст]"/>
      <dgm:spPr/>
      <dgm:t>
        <a:bodyPr/>
        <a:lstStyle/>
        <a:p>
          <a:r>
            <a:rPr lang="ru-RU" dirty="0" smtClean="0"/>
            <a:t>Расписание</a:t>
          </a:r>
          <a:endParaRPr lang="ru-RU" dirty="0"/>
        </a:p>
      </dgm:t>
    </dgm:pt>
    <dgm:pt modelId="{639B7185-B39F-4B70-8345-8CFCA033E12F}" type="parTrans" cxnId="{05E46E73-4F69-4A07-95E5-D150C22FE443}">
      <dgm:prSet/>
      <dgm:spPr/>
      <dgm:t>
        <a:bodyPr/>
        <a:lstStyle/>
        <a:p>
          <a:endParaRPr lang="ru-RU"/>
        </a:p>
      </dgm:t>
    </dgm:pt>
    <dgm:pt modelId="{498C49E2-89E9-4ED0-9612-37E647A67C25}" type="sibTrans" cxnId="{05E46E73-4F69-4A07-95E5-D150C22FE443}">
      <dgm:prSet/>
      <dgm:spPr/>
      <dgm:t>
        <a:bodyPr/>
        <a:lstStyle/>
        <a:p>
          <a:endParaRPr lang="ru-RU"/>
        </a:p>
      </dgm:t>
    </dgm:pt>
    <dgm:pt modelId="{84FAEB3F-31EF-4C4D-A60F-918E0AD5010D}">
      <dgm:prSet phldrT="[Текст]"/>
      <dgm:spPr/>
      <dgm:t>
        <a:bodyPr/>
        <a:lstStyle/>
        <a:p>
          <a:r>
            <a:rPr lang="ru-RU" dirty="0" smtClean="0"/>
            <a:t>Производственное обучение</a:t>
          </a:r>
          <a:endParaRPr lang="ru-RU" dirty="0"/>
        </a:p>
      </dgm:t>
    </dgm:pt>
    <dgm:pt modelId="{E61B3BAE-D4A1-4D8B-B4D2-72F7DE543254}" type="parTrans" cxnId="{3435E427-4BA8-4B75-ADD8-9D7AF7061A14}">
      <dgm:prSet/>
      <dgm:spPr/>
      <dgm:t>
        <a:bodyPr/>
        <a:lstStyle/>
        <a:p>
          <a:endParaRPr lang="ru-RU"/>
        </a:p>
      </dgm:t>
    </dgm:pt>
    <dgm:pt modelId="{36C03923-C454-445E-A739-475DA9D73341}" type="sibTrans" cxnId="{3435E427-4BA8-4B75-ADD8-9D7AF7061A14}">
      <dgm:prSet/>
      <dgm:spPr/>
      <dgm:t>
        <a:bodyPr/>
        <a:lstStyle/>
        <a:p>
          <a:endParaRPr lang="ru-RU"/>
        </a:p>
      </dgm:t>
    </dgm:pt>
    <dgm:pt modelId="{CF954648-4AB6-41E3-8FDE-45B407D1DA48}">
      <dgm:prSet phldrT="[Текст]"/>
      <dgm:spPr/>
      <dgm:t>
        <a:bodyPr/>
        <a:lstStyle/>
        <a:p>
          <a:r>
            <a:rPr lang="ru-RU" dirty="0" smtClean="0"/>
            <a:t>Профессиональное обучение</a:t>
          </a:r>
          <a:endParaRPr lang="ru-RU" dirty="0"/>
        </a:p>
      </dgm:t>
    </dgm:pt>
    <dgm:pt modelId="{7DCA1527-76EC-4064-B94C-ABF32B1DFC70}" type="parTrans" cxnId="{43F711A3-7417-4C7D-BA9F-9C74652F8029}">
      <dgm:prSet/>
      <dgm:spPr/>
      <dgm:t>
        <a:bodyPr/>
        <a:lstStyle/>
        <a:p>
          <a:endParaRPr lang="ru-RU"/>
        </a:p>
      </dgm:t>
    </dgm:pt>
    <dgm:pt modelId="{E575673C-52DA-4773-93DF-E41FE50B8CAB}" type="sibTrans" cxnId="{43F711A3-7417-4C7D-BA9F-9C74652F8029}">
      <dgm:prSet/>
      <dgm:spPr/>
      <dgm:t>
        <a:bodyPr/>
        <a:lstStyle/>
        <a:p>
          <a:endParaRPr lang="ru-RU"/>
        </a:p>
      </dgm:t>
    </dgm:pt>
    <dgm:pt modelId="{5B498BC9-7FAB-4931-83AD-A6022AC722E1}">
      <dgm:prSet phldrT="[Текст]"/>
      <dgm:spPr/>
      <dgm:t>
        <a:bodyPr/>
        <a:lstStyle/>
        <a:p>
          <a:r>
            <a:rPr lang="ru-RU" dirty="0" smtClean="0"/>
            <a:t>Методические комиссии</a:t>
          </a:r>
          <a:endParaRPr lang="ru-RU" dirty="0"/>
        </a:p>
      </dgm:t>
    </dgm:pt>
    <dgm:pt modelId="{ED2267A4-31F9-4636-99D2-7FE2D30A2FF5}" type="parTrans" cxnId="{D11CC77E-12BB-4224-AEB1-117EBAC1B114}">
      <dgm:prSet/>
      <dgm:spPr/>
      <dgm:t>
        <a:bodyPr/>
        <a:lstStyle/>
        <a:p>
          <a:endParaRPr lang="ru-RU"/>
        </a:p>
      </dgm:t>
    </dgm:pt>
    <dgm:pt modelId="{75F27914-8E4D-4BC3-BC2E-5C48DE44264C}" type="sibTrans" cxnId="{D11CC77E-12BB-4224-AEB1-117EBAC1B114}">
      <dgm:prSet/>
      <dgm:spPr/>
      <dgm:t>
        <a:bodyPr/>
        <a:lstStyle/>
        <a:p>
          <a:endParaRPr lang="ru-RU"/>
        </a:p>
      </dgm:t>
    </dgm:pt>
    <dgm:pt modelId="{5E4B8E13-2E95-4320-91C5-93FEA3AE7A31}">
      <dgm:prSet phldrT="[Текст]"/>
      <dgm:spPr/>
      <dgm:t>
        <a:bodyPr/>
        <a:lstStyle/>
        <a:p>
          <a:r>
            <a:rPr lang="ru-RU" dirty="0" smtClean="0"/>
            <a:t>Методическая работа</a:t>
          </a:r>
          <a:endParaRPr lang="ru-RU" dirty="0"/>
        </a:p>
      </dgm:t>
    </dgm:pt>
    <dgm:pt modelId="{79A468CE-0A73-4C88-871C-A0E3363FA6D6}" type="parTrans" cxnId="{F2887FA0-CC7D-49B2-81AC-3057EC8279A1}">
      <dgm:prSet/>
      <dgm:spPr/>
      <dgm:t>
        <a:bodyPr/>
        <a:lstStyle/>
        <a:p>
          <a:endParaRPr lang="ru-RU"/>
        </a:p>
      </dgm:t>
    </dgm:pt>
    <dgm:pt modelId="{B8AC17B1-5BA8-4D71-A4DA-08298A0B5F39}" type="sibTrans" cxnId="{F2887FA0-CC7D-49B2-81AC-3057EC8279A1}">
      <dgm:prSet/>
      <dgm:spPr/>
      <dgm:t>
        <a:bodyPr/>
        <a:lstStyle/>
        <a:p>
          <a:endParaRPr lang="ru-RU"/>
        </a:p>
      </dgm:t>
    </dgm:pt>
    <dgm:pt modelId="{41C382F2-3E7B-489E-B356-B9B64D36C7EC}">
      <dgm:prSet phldrT="[Текст]"/>
      <dgm:spPr/>
      <dgm:t>
        <a:bodyPr/>
        <a:lstStyle/>
        <a:p>
          <a:r>
            <a:rPr lang="ru-RU" dirty="0" smtClean="0"/>
            <a:t>Рабочие программы</a:t>
          </a:r>
          <a:endParaRPr lang="ru-RU" dirty="0"/>
        </a:p>
      </dgm:t>
    </dgm:pt>
    <dgm:pt modelId="{81FA71DC-DC37-4A88-B1E5-38F4F6CEE0D2}" type="parTrans" cxnId="{A1243072-9673-4619-86F3-22DBC10DB4C4}">
      <dgm:prSet/>
      <dgm:spPr/>
      <dgm:t>
        <a:bodyPr/>
        <a:lstStyle/>
        <a:p>
          <a:endParaRPr lang="ru-RU"/>
        </a:p>
      </dgm:t>
    </dgm:pt>
    <dgm:pt modelId="{C0F48484-C3B6-4441-9B5E-2153C03A5AB9}" type="sibTrans" cxnId="{A1243072-9673-4619-86F3-22DBC10DB4C4}">
      <dgm:prSet/>
      <dgm:spPr/>
      <dgm:t>
        <a:bodyPr/>
        <a:lstStyle/>
        <a:p>
          <a:endParaRPr lang="ru-RU"/>
        </a:p>
      </dgm:t>
    </dgm:pt>
    <dgm:pt modelId="{85D56B75-90F6-45D0-8B0E-E142B8FE953C}">
      <dgm:prSet phldrT="[Текст]"/>
      <dgm:spPr/>
      <dgm:t>
        <a:bodyPr/>
        <a:lstStyle/>
        <a:p>
          <a:r>
            <a:rPr lang="ru-RU" dirty="0" smtClean="0"/>
            <a:t>Кадровый учет</a:t>
          </a:r>
          <a:endParaRPr lang="ru-RU" dirty="0"/>
        </a:p>
      </dgm:t>
    </dgm:pt>
    <dgm:pt modelId="{EAD0C439-D64C-48FF-844D-0B78C40C221E}" type="parTrans" cxnId="{CE0256E8-952C-4355-B4CB-D523EFE3EA1A}">
      <dgm:prSet/>
      <dgm:spPr/>
      <dgm:t>
        <a:bodyPr/>
        <a:lstStyle/>
        <a:p>
          <a:endParaRPr lang="ru-RU"/>
        </a:p>
      </dgm:t>
    </dgm:pt>
    <dgm:pt modelId="{B7E3ADDC-6C1B-4603-AABB-7FD9297F4760}" type="sibTrans" cxnId="{CE0256E8-952C-4355-B4CB-D523EFE3EA1A}">
      <dgm:prSet/>
      <dgm:spPr/>
      <dgm:t>
        <a:bodyPr/>
        <a:lstStyle/>
        <a:p>
          <a:endParaRPr lang="ru-RU"/>
        </a:p>
      </dgm:t>
    </dgm:pt>
    <dgm:pt modelId="{9B6F4317-DEF3-44E3-9696-B453E1ECB876}">
      <dgm:prSet phldrT="[Текст]"/>
      <dgm:spPr/>
      <dgm:t>
        <a:bodyPr/>
        <a:lstStyle/>
        <a:p>
          <a:r>
            <a:rPr lang="ru-RU" dirty="0" smtClean="0"/>
            <a:t>Квалификация сотрудников</a:t>
          </a:r>
          <a:endParaRPr lang="ru-RU" dirty="0"/>
        </a:p>
      </dgm:t>
    </dgm:pt>
    <dgm:pt modelId="{9F531122-40D9-41D9-9925-F9F392CCF0B3}" type="parTrans" cxnId="{D42708D8-7E09-40C3-8FF1-39DD814FED7B}">
      <dgm:prSet/>
      <dgm:spPr/>
      <dgm:t>
        <a:bodyPr/>
        <a:lstStyle/>
        <a:p>
          <a:endParaRPr lang="ru-RU"/>
        </a:p>
      </dgm:t>
    </dgm:pt>
    <dgm:pt modelId="{7541E20E-67B0-4D19-8A5A-EA2BCD1CCBD6}" type="sibTrans" cxnId="{D42708D8-7E09-40C3-8FF1-39DD814FED7B}">
      <dgm:prSet/>
      <dgm:spPr/>
      <dgm:t>
        <a:bodyPr/>
        <a:lstStyle/>
        <a:p>
          <a:endParaRPr lang="ru-RU"/>
        </a:p>
      </dgm:t>
    </dgm:pt>
    <dgm:pt modelId="{0856DEED-FE21-4094-BCB5-837478F005B9}">
      <dgm:prSet phldrT="[Текст]"/>
      <dgm:spPr/>
      <dgm:t>
        <a:bodyPr/>
        <a:lstStyle/>
        <a:p>
          <a:r>
            <a:rPr lang="ru-RU" dirty="0" smtClean="0"/>
            <a:t>Охрана труда</a:t>
          </a:r>
          <a:endParaRPr lang="ru-RU" dirty="0"/>
        </a:p>
      </dgm:t>
    </dgm:pt>
    <dgm:pt modelId="{0670C5A1-DCEA-4004-810D-9DA7DC7BDBF2}" type="parTrans" cxnId="{B2279851-9E8E-4FBD-A54D-4DBCC069D79D}">
      <dgm:prSet/>
      <dgm:spPr/>
      <dgm:t>
        <a:bodyPr/>
        <a:lstStyle/>
        <a:p>
          <a:endParaRPr lang="ru-RU"/>
        </a:p>
      </dgm:t>
    </dgm:pt>
    <dgm:pt modelId="{CD11838E-0B61-4F1C-AB8C-4EB32CF1E51E}" type="sibTrans" cxnId="{B2279851-9E8E-4FBD-A54D-4DBCC069D79D}">
      <dgm:prSet/>
      <dgm:spPr/>
      <dgm:t>
        <a:bodyPr/>
        <a:lstStyle/>
        <a:p>
          <a:endParaRPr lang="ru-RU"/>
        </a:p>
      </dgm:t>
    </dgm:pt>
    <dgm:pt modelId="{F2BE05A7-69F1-4A66-BF8E-ACBD87B14F55}">
      <dgm:prSet phldrT="[Текст]"/>
      <dgm:spPr/>
      <dgm:t>
        <a:bodyPr/>
        <a:lstStyle/>
        <a:p>
          <a:r>
            <a:rPr lang="ru-RU" dirty="0" smtClean="0"/>
            <a:t>Воспитательная работа</a:t>
          </a:r>
          <a:endParaRPr lang="ru-RU" dirty="0"/>
        </a:p>
      </dgm:t>
    </dgm:pt>
    <dgm:pt modelId="{12DFC526-6A52-41C5-BDCA-88BF47E01602}" type="parTrans" cxnId="{857F3287-CB83-49FE-9FF9-9D46573DC9F1}">
      <dgm:prSet/>
      <dgm:spPr/>
      <dgm:t>
        <a:bodyPr/>
        <a:lstStyle/>
        <a:p>
          <a:endParaRPr lang="ru-RU"/>
        </a:p>
      </dgm:t>
    </dgm:pt>
    <dgm:pt modelId="{BD5E2429-0FC9-4BA2-B724-200E520EAF89}" type="sibTrans" cxnId="{857F3287-CB83-49FE-9FF9-9D46573DC9F1}">
      <dgm:prSet/>
      <dgm:spPr/>
      <dgm:t>
        <a:bodyPr/>
        <a:lstStyle/>
        <a:p>
          <a:endParaRPr lang="ru-RU"/>
        </a:p>
      </dgm:t>
    </dgm:pt>
    <dgm:pt modelId="{0DF45F18-0825-4F8B-80BD-3C67C61F290A}">
      <dgm:prSet phldrT="[Текст]"/>
      <dgm:spPr/>
      <dgm:t>
        <a:bodyPr/>
        <a:lstStyle/>
        <a:p>
          <a:r>
            <a:rPr lang="ru-RU" dirty="0" smtClean="0"/>
            <a:t>Общежитие</a:t>
          </a:r>
          <a:endParaRPr lang="ru-RU" dirty="0"/>
        </a:p>
      </dgm:t>
    </dgm:pt>
    <dgm:pt modelId="{AD93B35E-0868-45AA-9C95-56506BE73253}" type="parTrans" cxnId="{014AAADD-764F-4374-89C8-4B79550360A4}">
      <dgm:prSet/>
      <dgm:spPr/>
      <dgm:t>
        <a:bodyPr/>
        <a:lstStyle/>
        <a:p>
          <a:endParaRPr lang="ru-RU"/>
        </a:p>
      </dgm:t>
    </dgm:pt>
    <dgm:pt modelId="{E936A11A-A30D-48B9-86D1-A4E2E3B31C66}" type="sibTrans" cxnId="{014AAADD-764F-4374-89C8-4B79550360A4}">
      <dgm:prSet/>
      <dgm:spPr/>
      <dgm:t>
        <a:bodyPr/>
        <a:lstStyle/>
        <a:p>
          <a:endParaRPr lang="ru-RU"/>
        </a:p>
      </dgm:t>
    </dgm:pt>
    <dgm:pt modelId="{FB451E53-2B7B-4F00-A2BB-31B5C3777353}">
      <dgm:prSet phldrT="[Текст]"/>
      <dgm:spPr/>
      <dgm:t>
        <a:bodyPr/>
        <a:lstStyle/>
        <a:p>
          <a:r>
            <a:rPr lang="ru-RU" dirty="0" smtClean="0"/>
            <a:t>Воспитание в общежитиях</a:t>
          </a:r>
          <a:endParaRPr lang="ru-RU" dirty="0"/>
        </a:p>
      </dgm:t>
    </dgm:pt>
    <dgm:pt modelId="{33267D34-ED56-42A2-BEC5-BC54A347F7BA}" type="parTrans" cxnId="{54AD58A6-C088-4139-B183-427F3F65677D}">
      <dgm:prSet/>
      <dgm:spPr/>
      <dgm:t>
        <a:bodyPr/>
        <a:lstStyle/>
        <a:p>
          <a:endParaRPr lang="ru-RU"/>
        </a:p>
      </dgm:t>
    </dgm:pt>
    <dgm:pt modelId="{F4852AAD-84FB-4DFC-90E7-3AD52F9CEF91}" type="sibTrans" cxnId="{54AD58A6-C088-4139-B183-427F3F65677D}">
      <dgm:prSet/>
      <dgm:spPr/>
      <dgm:t>
        <a:bodyPr/>
        <a:lstStyle/>
        <a:p>
          <a:endParaRPr lang="ru-RU"/>
        </a:p>
      </dgm:t>
    </dgm:pt>
    <dgm:pt modelId="{DCEC4732-D794-46F8-974D-997E98F894E6}">
      <dgm:prSet phldrT="[Текст]"/>
      <dgm:spPr/>
      <dgm:t>
        <a:bodyPr/>
        <a:lstStyle/>
        <a:p>
          <a:r>
            <a:rPr lang="ru-RU" dirty="0" smtClean="0"/>
            <a:t>Кураторы</a:t>
          </a:r>
        </a:p>
      </dgm:t>
    </dgm:pt>
    <dgm:pt modelId="{3FB94090-A787-4831-8F78-96DB513AD439}" type="parTrans" cxnId="{C1FF809F-D643-44AD-A9C5-2D6595FB4588}">
      <dgm:prSet/>
      <dgm:spPr/>
      <dgm:t>
        <a:bodyPr/>
        <a:lstStyle/>
        <a:p>
          <a:endParaRPr lang="ru-RU"/>
        </a:p>
      </dgm:t>
    </dgm:pt>
    <dgm:pt modelId="{6E1A352D-CFB7-4599-8408-958DE7BD86C3}" type="sibTrans" cxnId="{C1FF809F-D643-44AD-A9C5-2D6595FB4588}">
      <dgm:prSet/>
      <dgm:spPr/>
      <dgm:t>
        <a:bodyPr/>
        <a:lstStyle/>
        <a:p>
          <a:endParaRPr lang="ru-RU"/>
        </a:p>
      </dgm:t>
    </dgm:pt>
    <dgm:pt modelId="{1B888FEA-5AF5-4FF5-9750-287D5B35DDEF}">
      <dgm:prSet phldrT="[Текст]"/>
      <dgm:spPr/>
      <dgm:t>
        <a:bodyPr/>
        <a:lstStyle/>
        <a:p>
          <a:r>
            <a:rPr lang="ru-RU" dirty="0" smtClean="0"/>
            <a:t>Социальный учет</a:t>
          </a:r>
          <a:endParaRPr lang="ru-RU" dirty="0"/>
        </a:p>
      </dgm:t>
    </dgm:pt>
    <dgm:pt modelId="{4E9C99A8-8373-49B4-AEC8-A46FDF70D87E}" type="parTrans" cxnId="{DAC7A648-711A-4A86-A221-2710F3A5613B}">
      <dgm:prSet/>
      <dgm:spPr/>
      <dgm:t>
        <a:bodyPr/>
        <a:lstStyle/>
        <a:p>
          <a:endParaRPr lang="ru-RU"/>
        </a:p>
      </dgm:t>
    </dgm:pt>
    <dgm:pt modelId="{66DE24B9-5111-480F-B804-BEA7E03336A4}" type="sibTrans" cxnId="{DAC7A648-711A-4A86-A221-2710F3A5613B}">
      <dgm:prSet/>
      <dgm:spPr/>
      <dgm:t>
        <a:bodyPr/>
        <a:lstStyle/>
        <a:p>
          <a:endParaRPr lang="ru-RU"/>
        </a:p>
      </dgm:t>
    </dgm:pt>
    <dgm:pt modelId="{D4AFE40C-206A-44E9-8A2D-910219447A3E}">
      <dgm:prSet phldrT="[Текст]"/>
      <dgm:spPr/>
      <dgm:t>
        <a:bodyPr/>
        <a:lstStyle/>
        <a:p>
          <a:r>
            <a:rPr lang="ru-RU" dirty="0" smtClean="0"/>
            <a:t>Стипендия и материальная помощь</a:t>
          </a:r>
          <a:endParaRPr lang="ru-RU" dirty="0"/>
        </a:p>
      </dgm:t>
    </dgm:pt>
    <dgm:pt modelId="{32F3979B-2B50-4A30-8BBF-56B84A38F49D}" type="parTrans" cxnId="{AEB4B197-FFAB-4A4C-9F55-84C787D420DF}">
      <dgm:prSet/>
      <dgm:spPr/>
      <dgm:t>
        <a:bodyPr/>
        <a:lstStyle/>
        <a:p>
          <a:endParaRPr lang="ru-RU"/>
        </a:p>
      </dgm:t>
    </dgm:pt>
    <dgm:pt modelId="{5605EF91-8FC4-4AEE-8584-2C3DB9F8F032}" type="sibTrans" cxnId="{AEB4B197-FFAB-4A4C-9F55-84C787D420DF}">
      <dgm:prSet/>
      <dgm:spPr/>
      <dgm:t>
        <a:bodyPr/>
        <a:lstStyle/>
        <a:p>
          <a:endParaRPr lang="ru-RU"/>
        </a:p>
      </dgm:t>
    </dgm:pt>
    <dgm:pt modelId="{A0EF14DE-F3FF-4BF4-B972-C29D65987E5C}">
      <dgm:prSet phldrT="[Текст]"/>
      <dgm:spPr/>
      <dgm:t>
        <a:bodyPr/>
        <a:lstStyle/>
        <a:p>
          <a:r>
            <a:rPr lang="ru-RU" dirty="0" smtClean="0"/>
            <a:t>Расчеты за платное обучение</a:t>
          </a:r>
          <a:endParaRPr lang="ru-RU" dirty="0"/>
        </a:p>
      </dgm:t>
    </dgm:pt>
    <dgm:pt modelId="{5D91392F-8851-49B3-93AC-0CF674F3A0C6}" type="parTrans" cxnId="{30AABCE5-7939-4843-B7CA-85A5DCA3926A}">
      <dgm:prSet/>
      <dgm:spPr/>
      <dgm:t>
        <a:bodyPr/>
        <a:lstStyle/>
        <a:p>
          <a:endParaRPr lang="ru-RU"/>
        </a:p>
      </dgm:t>
    </dgm:pt>
    <dgm:pt modelId="{7BD7EFD8-E9B9-411D-B519-265027055714}" type="sibTrans" cxnId="{30AABCE5-7939-4843-B7CA-85A5DCA3926A}">
      <dgm:prSet/>
      <dgm:spPr/>
      <dgm:t>
        <a:bodyPr/>
        <a:lstStyle/>
        <a:p>
          <a:endParaRPr lang="ru-RU"/>
        </a:p>
      </dgm:t>
    </dgm:pt>
    <dgm:pt modelId="{4C391FC4-8CE6-42D8-A621-DB20F0936D28}">
      <dgm:prSet phldrT="[Текст]"/>
      <dgm:spPr/>
      <dgm:t>
        <a:bodyPr/>
        <a:lstStyle/>
        <a:p>
          <a:r>
            <a:rPr lang="ru-RU" dirty="0" smtClean="0"/>
            <a:t>Управление качеством</a:t>
          </a:r>
          <a:endParaRPr lang="ru-RU" dirty="0"/>
        </a:p>
      </dgm:t>
    </dgm:pt>
    <dgm:pt modelId="{5E442F79-F8BB-4011-9E40-F08CD23D9758}" type="parTrans" cxnId="{A19565AB-2485-4212-905F-33FA2D92BE81}">
      <dgm:prSet/>
      <dgm:spPr/>
      <dgm:t>
        <a:bodyPr/>
        <a:lstStyle/>
        <a:p>
          <a:endParaRPr lang="ru-RU"/>
        </a:p>
      </dgm:t>
    </dgm:pt>
    <dgm:pt modelId="{1F72B8A6-264D-4A7C-BF37-7C8D39B5CD74}" type="sibTrans" cxnId="{A19565AB-2485-4212-905F-33FA2D92BE81}">
      <dgm:prSet/>
      <dgm:spPr/>
      <dgm:t>
        <a:bodyPr/>
        <a:lstStyle/>
        <a:p>
          <a:endParaRPr lang="ru-RU"/>
        </a:p>
      </dgm:t>
    </dgm:pt>
    <dgm:pt modelId="{36E13DC4-50A2-42A9-AFA5-9625337AFD64}">
      <dgm:prSet phldrT="[Текст]"/>
      <dgm:spPr/>
      <dgm:t>
        <a:bodyPr/>
        <a:lstStyle/>
        <a:p>
          <a:r>
            <a:rPr lang="ru-RU" dirty="0" smtClean="0"/>
            <a:t>АХО</a:t>
          </a:r>
          <a:endParaRPr lang="ru-RU" dirty="0"/>
        </a:p>
      </dgm:t>
    </dgm:pt>
    <dgm:pt modelId="{B93E3185-4223-4B75-9E34-6EBA5ABC7E10}" type="parTrans" cxnId="{4DFCDB48-07DF-4A98-9B32-FA14BF6F2ADF}">
      <dgm:prSet/>
      <dgm:spPr/>
      <dgm:t>
        <a:bodyPr/>
        <a:lstStyle/>
        <a:p>
          <a:endParaRPr lang="ru-RU"/>
        </a:p>
      </dgm:t>
    </dgm:pt>
    <dgm:pt modelId="{F3D5A9BA-1132-4278-B847-7D981D1338B4}" type="sibTrans" cxnId="{4DFCDB48-07DF-4A98-9B32-FA14BF6F2ADF}">
      <dgm:prSet/>
      <dgm:spPr/>
      <dgm:t>
        <a:bodyPr/>
        <a:lstStyle/>
        <a:p>
          <a:endParaRPr lang="ru-RU"/>
        </a:p>
      </dgm:t>
    </dgm:pt>
    <dgm:pt modelId="{0A41D42C-BCB3-4745-AB99-FBD92A7CE913}">
      <dgm:prSet phldrT="[Текст]"/>
      <dgm:spPr/>
      <dgm:t>
        <a:bodyPr/>
        <a:lstStyle/>
        <a:p>
          <a:r>
            <a:rPr lang="ru-RU" dirty="0" smtClean="0"/>
            <a:t>Канцелярия</a:t>
          </a:r>
          <a:endParaRPr lang="ru-RU" dirty="0"/>
        </a:p>
      </dgm:t>
    </dgm:pt>
    <dgm:pt modelId="{EBD1C1D5-B96E-4AA0-B909-863505C5FA94}" type="parTrans" cxnId="{072E3261-5947-4E48-8DA7-B6F6F8A9EC99}">
      <dgm:prSet/>
      <dgm:spPr/>
      <dgm:t>
        <a:bodyPr/>
        <a:lstStyle/>
        <a:p>
          <a:endParaRPr lang="ru-RU"/>
        </a:p>
      </dgm:t>
    </dgm:pt>
    <dgm:pt modelId="{5B8CEECA-C25B-4E58-9613-3BAF7AECF52C}" type="sibTrans" cxnId="{072E3261-5947-4E48-8DA7-B6F6F8A9EC99}">
      <dgm:prSet/>
      <dgm:spPr/>
      <dgm:t>
        <a:bodyPr/>
        <a:lstStyle/>
        <a:p>
          <a:endParaRPr lang="ru-RU"/>
        </a:p>
      </dgm:t>
    </dgm:pt>
    <dgm:pt modelId="{819F0D04-D069-4B8B-A152-13A56C026305}">
      <dgm:prSet phldrT="[Текст]"/>
      <dgm:spPr/>
      <dgm:t>
        <a:bodyPr/>
        <a:lstStyle/>
        <a:p>
          <a:r>
            <a:rPr lang="ru-RU" dirty="0" smtClean="0"/>
            <a:t>Трудоустройство</a:t>
          </a:r>
          <a:endParaRPr lang="ru-RU" dirty="0"/>
        </a:p>
      </dgm:t>
    </dgm:pt>
    <dgm:pt modelId="{613FA4C0-D05F-4410-AA55-B3F028E253DB}" type="parTrans" cxnId="{F4D20C22-FF68-4779-8CB6-CD404500AC7F}">
      <dgm:prSet/>
      <dgm:spPr/>
      <dgm:t>
        <a:bodyPr/>
        <a:lstStyle/>
        <a:p>
          <a:endParaRPr lang="ru-RU"/>
        </a:p>
      </dgm:t>
    </dgm:pt>
    <dgm:pt modelId="{79A61D09-5651-4E5A-BE3E-3E54EE470FEF}" type="sibTrans" cxnId="{F4D20C22-FF68-4779-8CB6-CD404500AC7F}">
      <dgm:prSet/>
      <dgm:spPr/>
      <dgm:t>
        <a:bodyPr/>
        <a:lstStyle/>
        <a:p>
          <a:endParaRPr lang="ru-RU"/>
        </a:p>
      </dgm:t>
    </dgm:pt>
    <dgm:pt modelId="{70F183C7-96AC-4EEB-9631-507DA0C999F3}">
      <dgm:prSet phldrT="[Текст]"/>
      <dgm:spPr/>
      <dgm:t>
        <a:bodyPr/>
        <a:lstStyle/>
        <a:p>
          <a:r>
            <a:rPr lang="ru-RU" dirty="0" smtClean="0"/>
            <a:t>Медицинский кабинет</a:t>
          </a:r>
          <a:endParaRPr lang="ru-RU" dirty="0"/>
        </a:p>
      </dgm:t>
    </dgm:pt>
    <dgm:pt modelId="{CE3A7601-7F17-43DC-9D6E-269B0DE47063}" type="parTrans" cxnId="{5A9FA04E-7221-419A-B1C3-4193192DD582}">
      <dgm:prSet/>
      <dgm:spPr/>
      <dgm:t>
        <a:bodyPr/>
        <a:lstStyle/>
        <a:p>
          <a:endParaRPr lang="ru-RU"/>
        </a:p>
      </dgm:t>
    </dgm:pt>
    <dgm:pt modelId="{12A4716C-72DC-42FE-BB8D-57FFA3275D35}" type="sibTrans" cxnId="{5A9FA04E-7221-419A-B1C3-4193192DD582}">
      <dgm:prSet/>
      <dgm:spPr/>
      <dgm:t>
        <a:bodyPr/>
        <a:lstStyle/>
        <a:p>
          <a:endParaRPr lang="ru-RU"/>
        </a:p>
      </dgm:t>
    </dgm:pt>
    <dgm:pt modelId="{3C547081-B77D-4AED-AD4B-7F69779B3C39}">
      <dgm:prSet phldrT="[Текст]"/>
      <dgm:spPr/>
      <dgm:t>
        <a:bodyPr/>
        <a:lstStyle/>
        <a:p>
          <a:r>
            <a:rPr lang="ru-RU" dirty="0" smtClean="0"/>
            <a:t>Материальная база</a:t>
          </a:r>
          <a:endParaRPr lang="ru-RU" dirty="0"/>
        </a:p>
      </dgm:t>
    </dgm:pt>
    <dgm:pt modelId="{50F47DDB-DA69-4F9C-8036-3DCB17AE65B0}" type="parTrans" cxnId="{C3A022A3-6F49-4C4A-8462-315AB3F4C163}">
      <dgm:prSet/>
      <dgm:spPr/>
      <dgm:t>
        <a:bodyPr/>
        <a:lstStyle/>
        <a:p>
          <a:endParaRPr lang="ru-RU"/>
        </a:p>
      </dgm:t>
    </dgm:pt>
    <dgm:pt modelId="{1FBB335C-F577-486A-B8B2-A6AC30B11AC4}" type="sibTrans" cxnId="{C3A022A3-6F49-4C4A-8462-315AB3F4C163}">
      <dgm:prSet/>
      <dgm:spPr/>
      <dgm:t>
        <a:bodyPr/>
        <a:lstStyle/>
        <a:p>
          <a:endParaRPr lang="ru-RU"/>
        </a:p>
      </dgm:t>
    </dgm:pt>
    <dgm:pt modelId="{5DAF43CE-1972-4D47-BE43-EC6241A0BDD8}">
      <dgm:prSet phldrT="[Текст]"/>
      <dgm:spPr/>
      <dgm:t>
        <a:bodyPr/>
        <a:lstStyle/>
        <a:p>
          <a:r>
            <a:rPr lang="ru-RU" dirty="0" smtClean="0"/>
            <a:t>Нормативная база</a:t>
          </a:r>
          <a:endParaRPr lang="ru-RU" dirty="0"/>
        </a:p>
      </dgm:t>
    </dgm:pt>
    <dgm:pt modelId="{F757F892-E77A-4690-AC2F-77B030466F02}" type="parTrans" cxnId="{F6CFC8FF-68F8-4507-8DDB-011CCD4F777A}">
      <dgm:prSet/>
      <dgm:spPr/>
      <dgm:t>
        <a:bodyPr/>
        <a:lstStyle/>
        <a:p>
          <a:endParaRPr lang="ru-RU"/>
        </a:p>
      </dgm:t>
    </dgm:pt>
    <dgm:pt modelId="{02FEC0FC-2A08-4293-A1C1-B963C82234BD}" type="sibTrans" cxnId="{F6CFC8FF-68F8-4507-8DDB-011CCD4F777A}">
      <dgm:prSet/>
      <dgm:spPr/>
      <dgm:t>
        <a:bodyPr/>
        <a:lstStyle/>
        <a:p>
          <a:endParaRPr lang="ru-RU"/>
        </a:p>
      </dgm:t>
    </dgm:pt>
    <dgm:pt modelId="{EC4605FA-51A0-4059-9ECA-CCE5C627C9B6}">
      <dgm:prSet phldrT="[Текст]"/>
      <dgm:spPr/>
      <dgm:t>
        <a:bodyPr/>
        <a:lstStyle/>
        <a:p>
          <a:r>
            <a:rPr lang="ru-RU" dirty="0" smtClean="0"/>
            <a:t>Аудиторный фонд</a:t>
          </a:r>
          <a:endParaRPr lang="ru-RU" dirty="0"/>
        </a:p>
      </dgm:t>
    </dgm:pt>
    <dgm:pt modelId="{4AB96128-C42A-4146-A6B4-42A1336735A5}" type="parTrans" cxnId="{A763E908-976F-4A81-98C1-E7B27E06A896}">
      <dgm:prSet/>
      <dgm:spPr/>
      <dgm:t>
        <a:bodyPr/>
        <a:lstStyle/>
        <a:p>
          <a:endParaRPr lang="ru-RU"/>
        </a:p>
      </dgm:t>
    </dgm:pt>
    <dgm:pt modelId="{D748CE56-8DB3-47F0-944F-B8C44B597D1C}" type="sibTrans" cxnId="{A763E908-976F-4A81-98C1-E7B27E06A896}">
      <dgm:prSet/>
      <dgm:spPr/>
      <dgm:t>
        <a:bodyPr/>
        <a:lstStyle/>
        <a:p>
          <a:endParaRPr lang="ru-RU"/>
        </a:p>
      </dgm:t>
    </dgm:pt>
    <dgm:pt modelId="{69EC7B16-8671-48AA-88CF-F3C1DFA5485C}">
      <dgm:prSet phldrT="[Текст]"/>
      <dgm:spPr/>
      <dgm:t>
        <a:bodyPr/>
        <a:lstStyle/>
        <a:p>
          <a:r>
            <a:rPr lang="ru-RU" dirty="0" smtClean="0"/>
            <a:t>Анкетирование</a:t>
          </a:r>
          <a:endParaRPr lang="ru-RU" dirty="0"/>
        </a:p>
      </dgm:t>
    </dgm:pt>
    <dgm:pt modelId="{F4D74DBD-D7C8-451E-A086-019691D8424B}" type="parTrans" cxnId="{0CDF2398-6554-469E-8435-517B7E52CD27}">
      <dgm:prSet/>
      <dgm:spPr/>
      <dgm:t>
        <a:bodyPr/>
        <a:lstStyle/>
        <a:p>
          <a:endParaRPr lang="ru-RU"/>
        </a:p>
      </dgm:t>
    </dgm:pt>
    <dgm:pt modelId="{858C0FBC-C97B-4B35-93CF-FAF1DBB88BC1}" type="sibTrans" cxnId="{0CDF2398-6554-469E-8435-517B7E52CD27}">
      <dgm:prSet/>
      <dgm:spPr/>
      <dgm:t>
        <a:bodyPr/>
        <a:lstStyle/>
        <a:p>
          <a:endParaRPr lang="ru-RU"/>
        </a:p>
      </dgm:t>
    </dgm:pt>
    <dgm:pt modelId="{EFC47C93-18EE-4D37-9D4C-49FC4963366F}">
      <dgm:prSet phldrT="[Текст]"/>
      <dgm:spPr/>
      <dgm:t>
        <a:bodyPr/>
        <a:lstStyle/>
        <a:p>
          <a:r>
            <a:rPr lang="ru-RU" dirty="0" smtClean="0"/>
            <a:t>Интеграция</a:t>
          </a:r>
        </a:p>
        <a:p>
          <a:endParaRPr lang="ru-RU" dirty="0"/>
        </a:p>
      </dgm:t>
    </dgm:pt>
    <dgm:pt modelId="{B92F3347-A9E2-4886-B3D1-198548E52C98}" type="parTrans" cxnId="{3A29F17C-6A30-40EA-9EBC-543A6DE032CB}">
      <dgm:prSet/>
      <dgm:spPr/>
      <dgm:t>
        <a:bodyPr/>
        <a:lstStyle/>
        <a:p>
          <a:endParaRPr lang="ru-RU"/>
        </a:p>
      </dgm:t>
    </dgm:pt>
    <dgm:pt modelId="{00FF111B-082D-4844-9BBB-978241F9FA60}" type="sibTrans" cxnId="{3A29F17C-6A30-40EA-9EBC-543A6DE032CB}">
      <dgm:prSet/>
      <dgm:spPr/>
      <dgm:t>
        <a:bodyPr/>
        <a:lstStyle/>
        <a:p>
          <a:endParaRPr lang="ru-RU"/>
        </a:p>
      </dgm:t>
    </dgm:pt>
    <dgm:pt modelId="{7ECC4D82-A241-437F-8BCC-779D3D3FF4C7}">
      <dgm:prSet phldrT="[Текст]"/>
      <dgm:spPr/>
      <dgm:t>
        <a:bodyPr/>
        <a:lstStyle/>
        <a:p>
          <a:r>
            <a:rPr lang="ru-RU" dirty="0" smtClean="0"/>
            <a:t>Сервис и администрирование</a:t>
          </a:r>
        </a:p>
      </dgm:t>
    </dgm:pt>
    <dgm:pt modelId="{AD0214A6-BE20-426E-8561-A1EB7607A0D6}" type="parTrans" cxnId="{BFBCF02E-CD14-438A-B4B0-8F20CEA1CDB7}">
      <dgm:prSet/>
      <dgm:spPr/>
      <dgm:t>
        <a:bodyPr/>
        <a:lstStyle/>
        <a:p>
          <a:endParaRPr lang="ru-RU"/>
        </a:p>
      </dgm:t>
    </dgm:pt>
    <dgm:pt modelId="{04F8BBF9-608E-4289-B617-BE0B642DEE0E}" type="sibTrans" cxnId="{BFBCF02E-CD14-438A-B4B0-8F20CEA1CDB7}">
      <dgm:prSet/>
      <dgm:spPr/>
      <dgm:t>
        <a:bodyPr/>
        <a:lstStyle/>
        <a:p>
          <a:endParaRPr lang="ru-RU"/>
        </a:p>
      </dgm:t>
    </dgm:pt>
    <dgm:pt modelId="{6FDCD9EF-3643-4674-97DF-C36903B688CC}" type="pres">
      <dgm:prSet presAssocID="{BC74EA6A-2E9D-496D-A330-BC58545F3D8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99AB60-38DF-4C97-9B9F-8AA7C75746BB}" type="pres">
      <dgm:prSet presAssocID="{B95C6429-5DC9-4EED-B1A5-769513D8ECCC}" presName="composite" presStyleCnt="0"/>
      <dgm:spPr/>
    </dgm:pt>
    <dgm:pt modelId="{E821B393-D0F9-4DD9-A4FA-583FA3CE3F3F}" type="pres">
      <dgm:prSet presAssocID="{B95C6429-5DC9-4EED-B1A5-769513D8ECCC}" presName="rect1" presStyleLbl="trAlignAcc1" presStyleIdx="0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0ED02D-CF64-4A74-B93E-41C90D3B5041}" type="pres">
      <dgm:prSet presAssocID="{B95C6429-5DC9-4EED-B1A5-769513D8ECCC}" presName="rect2" presStyleLbl="fgImgPlace1" presStyleIdx="0" presStyleCnt="35"/>
      <dgm:spPr>
        <a:blipFill>
          <a:blip xmlns:r="http://schemas.openxmlformats.org/officeDocument/2006/relationships" r:embed="rId1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99ACD3BA-EDE9-4A5F-BDF7-6263FC191C03}" type="pres">
      <dgm:prSet presAssocID="{8C6ED7FE-8C0E-4CD4-96B2-CFF91D624AAE}" presName="sibTrans" presStyleCnt="0"/>
      <dgm:spPr/>
    </dgm:pt>
    <dgm:pt modelId="{59CE99D1-CEC0-4217-980B-721B68C79FF2}" type="pres">
      <dgm:prSet presAssocID="{C582A3C8-3335-494C-8E63-B0CE3A54CE92}" presName="composite" presStyleCnt="0"/>
      <dgm:spPr/>
    </dgm:pt>
    <dgm:pt modelId="{E1954017-9049-490C-A39A-506B3AED530F}" type="pres">
      <dgm:prSet presAssocID="{C582A3C8-3335-494C-8E63-B0CE3A54CE92}" presName="rect1" presStyleLbl="trAlignAcc1" presStyleIdx="1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97548C-41F0-42FD-9BE2-640F01963B28}" type="pres">
      <dgm:prSet presAssocID="{C582A3C8-3335-494C-8E63-B0CE3A54CE92}" presName="rect2" presStyleLbl="fgImgPlace1" presStyleIdx="1" presStyleCnt="35"/>
      <dgm:spPr>
        <a:blipFill>
          <a:blip xmlns:r="http://schemas.openxmlformats.org/officeDocument/2006/relationships" r:embed="rId2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16C9D642-F76D-4B9D-811D-BB019B1F0B3E}" type="pres">
      <dgm:prSet presAssocID="{EEB58D96-DBE8-4827-8A55-D8548CFEC775}" presName="sibTrans" presStyleCnt="0"/>
      <dgm:spPr/>
    </dgm:pt>
    <dgm:pt modelId="{540DF221-B3B2-4ACC-A679-567AD914218B}" type="pres">
      <dgm:prSet presAssocID="{C99EB518-8098-423D-86B4-2B53853EA517}" presName="composite" presStyleCnt="0"/>
      <dgm:spPr/>
    </dgm:pt>
    <dgm:pt modelId="{A307076F-484B-4986-817A-7DB91A13E9F7}" type="pres">
      <dgm:prSet presAssocID="{C99EB518-8098-423D-86B4-2B53853EA517}" presName="rect1" presStyleLbl="trAlignAcc1" presStyleIdx="2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AEE1A-2A88-481B-8A26-60B494300A7B}" type="pres">
      <dgm:prSet presAssocID="{C99EB518-8098-423D-86B4-2B53853EA517}" presName="rect2" presStyleLbl="fgImgPlace1" presStyleIdx="2" presStyleCnt="35"/>
      <dgm:spPr>
        <a:blipFill>
          <a:blip xmlns:r="http://schemas.openxmlformats.org/officeDocument/2006/relationships" r:embed="rId3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3494B25B-DF4D-4B65-90D6-F6E4D456D657}" type="pres">
      <dgm:prSet presAssocID="{3EE128ED-4987-4EC4-AE5A-F460A53E3166}" presName="sibTrans" presStyleCnt="0"/>
      <dgm:spPr/>
    </dgm:pt>
    <dgm:pt modelId="{150E72BF-A7D0-4631-9610-0FE631D35B1D}" type="pres">
      <dgm:prSet presAssocID="{801C8E55-CB3F-4F41-AE16-49A68F5B5BAD}" presName="composite" presStyleCnt="0"/>
      <dgm:spPr/>
    </dgm:pt>
    <dgm:pt modelId="{0FB2C03C-7298-4A77-B8A9-AB90C13F7454}" type="pres">
      <dgm:prSet presAssocID="{801C8E55-CB3F-4F41-AE16-49A68F5B5BAD}" presName="rect1" presStyleLbl="trAlignAcc1" presStyleIdx="3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916F50-D0E9-44E3-BF0B-D9D5A5D9384E}" type="pres">
      <dgm:prSet presAssocID="{801C8E55-CB3F-4F41-AE16-49A68F5B5BAD}" presName="rect2" presStyleLbl="fgImgPlace1" presStyleIdx="3" presStyleCnt="35"/>
      <dgm:spPr>
        <a:blipFill>
          <a:blip xmlns:r="http://schemas.openxmlformats.org/officeDocument/2006/relationships" r:embed="rId4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72A86301-945C-4B9F-A120-F096EA68F74F}" type="pres">
      <dgm:prSet presAssocID="{7533ECD5-3A34-4ACC-81B0-54BAA2B38F35}" presName="sibTrans" presStyleCnt="0"/>
      <dgm:spPr/>
    </dgm:pt>
    <dgm:pt modelId="{1FBC407B-BFA9-4626-B832-E18922AA5064}" type="pres">
      <dgm:prSet presAssocID="{3BCEAF09-AD1A-4275-9E08-A015F4C85B1B}" presName="composite" presStyleCnt="0"/>
      <dgm:spPr/>
    </dgm:pt>
    <dgm:pt modelId="{BEFB642A-CC7E-4DF5-9FC0-6B5873ACB740}" type="pres">
      <dgm:prSet presAssocID="{3BCEAF09-AD1A-4275-9E08-A015F4C85B1B}" presName="rect1" presStyleLbl="trAlignAcc1" presStyleIdx="4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8AE5C9-463F-49E5-8E69-0977D041164E}" type="pres">
      <dgm:prSet presAssocID="{3BCEAF09-AD1A-4275-9E08-A015F4C85B1B}" presName="rect2" presStyleLbl="fgImgPlace1" presStyleIdx="4" presStyleCnt="35"/>
      <dgm:spPr>
        <a:blipFill>
          <a:blip xmlns:r="http://schemas.openxmlformats.org/officeDocument/2006/relationships" r:embed="rId5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6FDC2051-2D71-4210-9105-A2F1741254E9}" type="pres">
      <dgm:prSet presAssocID="{390A9F21-B11B-40A0-985D-7C5BD8DBA152}" presName="sibTrans" presStyleCnt="0"/>
      <dgm:spPr/>
    </dgm:pt>
    <dgm:pt modelId="{9FD26E4B-1E0E-46B5-B49B-EE080EEFE705}" type="pres">
      <dgm:prSet presAssocID="{03DB2D3C-2D1F-43E7-8CFD-2229F26639D7}" presName="composite" presStyleCnt="0"/>
      <dgm:spPr/>
    </dgm:pt>
    <dgm:pt modelId="{BFD451B4-BD8F-4863-B42A-64F25650E330}" type="pres">
      <dgm:prSet presAssocID="{03DB2D3C-2D1F-43E7-8CFD-2229F26639D7}" presName="rect1" presStyleLbl="trAlignAcc1" presStyleIdx="5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8ADAE-9A74-4A98-8E7B-BEC6ACE20CF6}" type="pres">
      <dgm:prSet presAssocID="{03DB2D3C-2D1F-43E7-8CFD-2229F26639D7}" presName="rect2" presStyleLbl="fgImgPlace1" presStyleIdx="5" presStyleCnt="35"/>
      <dgm:spPr>
        <a:blipFill>
          <a:blip xmlns:r="http://schemas.openxmlformats.org/officeDocument/2006/relationships" r:embed="rId6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03A0D1B0-5CF6-4D54-9180-936529CA5BC1}" type="pres">
      <dgm:prSet presAssocID="{E2F41B4B-AF7F-442E-A53F-515EC0E520A0}" presName="sibTrans" presStyleCnt="0"/>
      <dgm:spPr/>
    </dgm:pt>
    <dgm:pt modelId="{7C0FAF62-BB3D-48F2-8913-A30FFF3673E3}" type="pres">
      <dgm:prSet presAssocID="{77056DB5-5791-4C6C-8C68-784E41CE2A6F}" presName="composite" presStyleCnt="0"/>
      <dgm:spPr/>
    </dgm:pt>
    <dgm:pt modelId="{413D24C7-1578-47D5-B334-084FB5A58212}" type="pres">
      <dgm:prSet presAssocID="{77056DB5-5791-4C6C-8C68-784E41CE2A6F}" presName="rect1" presStyleLbl="trAlignAcc1" presStyleIdx="6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4BF5F-8EE8-4687-8029-66A0CB8A200B}" type="pres">
      <dgm:prSet presAssocID="{77056DB5-5791-4C6C-8C68-784E41CE2A6F}" presName="rect2" presStyleLbl="fgImgPlace1" presStyleIdx="6" presStyleCnt="35"/>
      <dgm:spPr>
        <a:blipFill>
          <a:blip xmlns:r="http://schemas.openxmlformats.org/officeDocument/2006/relationships" r:embed="rId7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CD907945-9990-447D-A3E4-6F9382BA5340}" type="pres">
      <dgm:prSet presAssocID="{9F481EAC-B0BC-4C9D-B350-9FE8FB0F3F84}" presName="sibTrans" presStyleCnt="0"/>
      <dgm:spPr/>
    </dgm:pt>
    <dgm:pt modelId="{E4FDE630-0616-40DB-88E5-44D893924C1B}" type="pres">
      <dgm:prSet presAssocID="{86702DB4-B207-45FC-B0C6-42830552489D}" presName="composite" presStyleCnt="0"/>
      <dgm:spPr/>
    </dgm:pt>
    <dgm:pt modelId="{24A605AA-9FA4-4FEC-BAD8-B221FD3B7A75}" type="pres">
      <dgm:prSet presAssocID="{86702DB4-B207-45FC-B0C6-42830552489D}" presName="rect1" presStyleLbl="trAlignAcc1" presStyleIdx="7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DC47D-1623-4AB5-9E8C-9F2840DD7CFD}" type="pres">
      <dgm:prSet presAssocID="{86702DB4-B207-45FC-B0C6-42830552489D}" presName="rect2" presStyleLbl="fgImgPlace1" presStyleIdx="7" presStyleCnt="35"/>
      <dgm:spPr>
        <a:blipFill>
          <a:blip xmlns:r="http://schemas.openxmlformats.org/officeDocument/2006/relationships" r:embed="rId8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36702FC1-6BEA-498B-A1E7-E7223DB3CAD6}" type="pres">
      <dgm:prSet presAssocID="{66092E26-53B0-4D24-AAB4-B27EB5B006B8}" presName="sibTrans" presStyleCnt="0"/>
      <dgm:spPr/>
    </dgm:pt>
    <dgm:pt modelId="{78364BFA-3FF6-48B2-B30E-F1852EADFC72}" type="pres">
      <dgm:prSet presAssocID="{D9E9F2D7-05F4-446E-B0DF-D4A832A24511}" presName="composite" presStyleCnt="0"/>
      <dgm:spPr/>
    </dgm:pt>
    <dgm:pt modelId="{5A3A458F-F8B3-4021-9976-F590F827E327}" type="pres">
      <dgm:prSet presAssocID="{D9E9F2D7-05F4-446E-B0DF-D4A832A24511}" presName="rect1" presStyleLbl="trAlignAcc1" presStyleIdx="8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8AB3FA-5625-44CC-98E2-D7F26017AF81}" type="pres">
      <dgm:prSet presAssocID="{D9E9F2D7-05F4-446E-B0DF-D4A832A24511}" presName="rect2" presStyleLbl="fgImgPlace1" presStyleIdx="8" presStyleCnt="35"/>
      <dgm:spPr>
        <a:blipFill>
          <a:blip xmlns:r="http://schemas.openxmlformats.org/officeDocument/2006/relationships" r:embed="rId9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0FD7F6BC-1BB6-41C8-A8AB-38B67B1D823E}" type="pres">
      <dgm:prSet presAssocID="{498C49E2-89E9-4ED0-9612-37E647A67C25}" presName="sibTrans" presStyleCnt="0"/>
      <dgm:spPr/>
    </dgm:pt>
    <dgm:pt modelId="{49F2CBDA-586A-4F2A-89C0-2199CFC89F43}" type="pres">
      <dgm:prSet presAssocID="{84FAEB3F-31EF-4C4D-A60F-918E0AD5010D}" presName="composite" presStyleCnt="0"/>
      <dgm:spPr/>
    </dgm:pt>
    <dgm:pt modelId="{FB529EFE-A3C7-4853-9664-B4A22D7D2325}" type="pres">
      <dgm:prSet presAssocID="{84FAEB3F-31EF-4C4D-A60F-918E0AD5010D}" presName="rect1" presStyleLbl="trAlignAcc1" presStyleIdx="9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CEFC55-30ED-4228-97CE-F6979E396B5C}" type="pres">
      <dgm:prSet presAssocID="{84FAEB3F-31EF-4C4D-A60F-918E0AD5010D}" presName="rect2" presStyleLbl="fgImgPlace1" presStyleIdx="9" presStyleCnt="35"/>
      <dgm:spPr>
        <a:blipFill>
          <a:blip xmlns:r="http://schemas.openxmlformats.org/officeDocument/2006/relationships" r:embed="rId10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C9738711-2A6E-417B-A95B-8E4856275954}" type="pres">
      <dgm:prSet presAssocID="{36C03923-C454-445E-A739-475DA9D73341}" presName="sibTrans" presStyleCnt="0"/>
      <dgm:spPr/>
    </dgm:pt>
    <dgm:pt modelId="{5A3A2E48-56B9-4420-995F-AE2B98BEC920}" type="pres">
      <dgm:prSet presAssocID="{CF954648-4AB6-41E3-8FDE-45B407D1DA48}" presName="composite" presStyleCnt="0"/>
      <dgm:spPr/>
    </dgm:pt>
    <dgm:pt modelId="{7AFFCBAE-1FAE-4871-B9E6-BC07FFA65265}" type="pres">
      <dgm:prSet presAssocID="{CF954648-4AB6-41E3-8FDE-45B407D1DA48}" presName="rect1" presStyleLbl="trAlignAcc1" presStyleIdx="10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F0887A-EB9D-4234-AE02-C17897CE6877}" type="pres">
      <dgm:prSet presAssocID="{CF954648-4AB6-41E3-8FDE-45B407D1DA48}" presName="rect2" presStyleLbl="fgImgPlace1" presStyleIdx="10" presStyleCnt="35"/>
      <dgm:spPr>
        <a:blipFill>
          <a:blip xmlns:r="http://schemas.openxmlformats.org/officeDocument/2006/relationships" r:embed="rId11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F057D27A-D221-4F81-9FF3-1A8ECD119276}" type="pres">
      <dgm:prSet presAssocID="{E575673C-52DA-4773-93DF-E41FE50B8CAB}" presName="sibTrans" presStyleCnt="0"/>
      <dgm:spPr/>
    </dgm:pt>
    <dgm:pt modelId="{81AC6437-5E59-4A83-BA94-2020A1CA00B2}" type="pres">
      <dgm:prSet presAssocID="{5B498BC9-7FAB-4931-83AD-A6022AC722E1}" presName="composite" presStyleCnt="0"/>
      <dgm:spPr/>
    </dgm:pt>
    <dgm:pt modelId="{DF3FBE3F-0275-4422-BBE2-897BBB5B2C50}" type="pres">
      <dgm:prSet presAssocID="{5B498BC9-7FAB-4931-83AD-A6022AC722E1}" presName="rect1" presStyleLbl="trAlignAcc1" presStyleIdx="11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2D355-A204-4BB8-839C-175D8B58A8C8}" type="pres">
      <dgm:prSet presAssocID="{5B498BC9-7FAB-4931-83AD-A6022AC722E1}" presName="rect2" presStyleLbl="fgImgPlace1" presStyleIdx="11" presStyleCnt="35"/>
      <dgm:spPr>
        <a:blipFill>
          <a:blip xmlns:r="http://schemas.openxmlformats.org/officeDocument/2006/relationships" r:embed="rId12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787C0925-891D-4A9B-B0CD-2DB693D6ECC9}" type="pres">
      <dgm:prSet presAssocID="{75F27914-8E4D-4BC3-BC2E-5C48DE44264C}" presName="sibTrans" presStyleCnt="0"/>
      <dgm:spPr/>
    </dgm:pt>
    <dgm:pt modelId="{C7F03DB4-1602-47EF-9E1E-2DDEDB69727F}" type="pres">
      <dgm:prSet presAssocID="{5E4B8E13-2E95-4320-91C5-93FEA3AE7A31}" presName="composite" presStyleCnt="0"/>
      <dgm:spPr/>
    </dgm:pt>
    <dgm:pt modelId="{3B830C08-068E-4F88-AB2E-29086EC5CE65}" type="pres">
      <dgm:prSet presAssocID="{5E4B8E13-2E95-4320-91C5-93FEA3AE7A31}" presName="rect1" presStyleLbl="trAlignAcc1" presStyleIdx="12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48D307-AE5D-498F-9BB3-4C46571EE757}" type="pres">
      <dgm:prSet presAssocID="{5E4B8E13-2E95-4320-91C5-93FEA3AE7A31}" presName="rect2" presStyleLbl="fgImgPlace1" presStyleIdx="12" presStyleCnt="35"/>
      <dgm:spPr>
        <a:blipFill>
          <a:blip xmlns:r="http://schemas.openxmlformats.org/officeDocument/2006/relationships" r:embed="rId13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65073FA3-9C09-4EEF-987F-A534F0C83405}" type="pres">
      <dgm:prSet presAssocID="{B8AC17B1-5BA8-4D71-A4DA-08298A0B5F39}" presName="sibTrans" presStyleCnt="0"/>
      <dgm:spPr/>
    </dgm:pt>
    <dgm:pt modelId="{DD5984CA-A8B6-474B-A833-6F5331D920E8}" type="pres">
      <dgm:prSet presAssocID="{41C382F2-3E7B-489E-B356-B9B64D36C7EC}" presName="composite" presStyleCnt="0"/>
      <dgm:spPr/>
    </dgm:pt>
    <dgm:pt modelId="{D4FF2319-866D-498D-8EE8-5A38C4361ECC}" type="pres">
      <dgm:prSet presAssocID="{41C382F2-3E7B-489E-B356-B9B64D36C7EC}" presName="rect1" presStyleLbl="trAlignAcc1" presStyleIdx="13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ECE2D-BD00-40E0-9510-B8378412303B}" type="pres">
      <dgm:prSet presAssocID="{41C382F2-3E7B-489E-B356-B9B64D36C7EC}" presName="rect2" presStyleLbl="fgImgPlace1" presStyleIdx="13" presStyleCnt="35"/>
      <dgm:spPr>
        <a:blipFill>
          <a:blip xmlns:r="http://schemas.openxmlformats.org/officeDocument/2006/relationships" r:embed="rId14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90A8E64C-4295-49A0-B149-96B363425ACE}" type="pres">
      <dgm:prSet presAssocID="{C0F48484-C3B6-4441-9B5E-2153C03A5AB9}" presName="sibTrans" presStyleCnt="0"/>
      <dgm:spPr/>
    </dgm:pt>
    <dgm:pt modelId="{638C6CDC-CCEC-4EDC-B117-38C64D436803}" type="pres">
      <dgm:prSet presAssocID="{85D56B75-90F6-45D0-8B0E-E142B8FE953C}" presName="composite" presStyleCnt="0"/>
      <dgm:spPr/>
    </dgm:pt>
    <dgm:pt modelId="{4FB00641-E41C-4FDB-95A0-9F497B4527DE}" type="pres">
      <dgm:prSet presAssocID="{85D56B75-90F6-45D0-8B0E-E142B8FE953C}" presName="rect1" presStyleLbl="trAlignAcc1" presStyleIdx="14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FF4165-BCD3-4F84-8ED3-7C8E512B4E08}" type="pres">
      <dgm:prSet presAssocID="{85D56B75-90F6-45D0-8B0E-E142B8FE953C}" presName="rect2" presStyleLbl="fgImgPlace1" presStyleIdx="14" presStyleCnt="35"/>
      <dgm:spPr>
        <a:blipFill>
          <a:blip xmlns:r="http://schemas.openxmlformats.org/officeDocument/2006/relationships" r:embed="rId15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7D71253B-51FF-4DF2-A620-69B74ADF3D1E}" type="pres">
      <dgm:prSet presAssocID="{B7E3ADDC-6C1B-4603-AABB-7FD9297F4760}" presName="sibTrans" presStyleCnt="0"/>
      <dgm:spPr/>
    </dgm:pt>
    <dgm:pt modelId="{787F02D6-B4A7-45A1-A5EA-9398E70413D6}" type="pres">
      <dgm:prSet presAssocID="{9B6F4317-DEF3-44E3-9696-B453E1ECB876}" presName="composite" presStyleCnt="0"/>
      <dgm:spPr/>
    </dgm:pt>
    <dgm:pt modelId="{45BEE113-C800-43D6-8C23-123D117A90BD}" type="pres">
      <dgm:prSet presAssocID="{9B6F4317-DEF3-44E3-9696-B453E1ECB876}" presName="rect1" presStyleLbl="trAlignAcc1" presStyleIdx="15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5DF0AF-FED5-4B47-B5CD-98AB0FCFABD2}" type="pres">
      <dgm:prSet presAssocID="{9B6F4317-DEF3-44E3-9696-B453E1ECB876}" presName="rect2" presStyleLbl="fgImgPlace1" presStyleIdx="15" presStyleCnt="35"/>
      <dgm:spPr>
        <a:blipFill>
          <a:blip xmlns:r="http://schemas.openxmlformats.org/officeDocument/2006/relationships" r:embed="rId16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A636615C-5362-4A7D-81B1-FD3F1C8FDB29}" type="pres">
      <dgm:prSet presAssocID="{7541E20E-67B0-4D19-8A5A-EA2BCD1CCBD6}" presName="sibTrans" presStyleCnt="0"/>
      <dgm:spPr/>
    </dgm:pt>
    <dgm:pt modelId="{66DED267-9AF9-4392-8E61-349AEA4E0FB8}" type="pres">
      <dgm:prSet presAssocID="{0856DEED-FE21-4094-BCB5-837478F005B9}" presName="composite" presStyleCnt="0"/>
      <dgm:spPr/>
    </dgm:pt>
    <dgm:pt modelId="{6FA3EB87-70CF-4241-8297-4DB33D16F56D}" type="pres">
      <dgm:prSet presAssocID="{0856DEED-FE21-4094-BCB5-837478F005B9}" presName="rect1" presStyleLbl="trAlignAcc1" presStyleIdx="16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98B68B-95B1-4F96-BBC3-A5E408715428}" type="pres">
      <dgm:prSet presAssocID="{0856DEED-FE21-4094-BCB5-837478F005B9}" presName="rect2" presStyleLbl="fgImgPlace1" presStyleIdx="16" presStyleCnt="35"/>
      <dgm:spPr>
        <a:blipFill>
          <a:blip xmlns:r="http://schemas.openxmlformats.org/officeDocument/2006/relationships" r:embed="rId17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1377DF7F-7B01-4EB1-A8C5-6B4B54E35836}" type="pres">
      <dgm:prSet presAssocID="{CD11838E-0B61-4F1C-AB8C-4EB32CF1E51E}" presName="sibTrans" presStyleCnt="0"/>
      <dgm:spPr/>
    </dgm:pt>
    <dgm:pt modelId="{A504CB62-3A74-49EA-877E-551D7AC2D0B1}" type="pres">
      <dgm:prSet presAssocID="{F2BE05A7-69F1-4A66-BF8E-ACBD87B14F55}" presName="composite" presStyleCnt="0"/>
      <dgm:spPr/>
    </dgm:pt>
    <dgm:pt modelId="{7CA79680-63D9-42D5-A329-0C5151681BE8}" type="pres">
      <dgm:prSet presAssocID="{F2BE05A7-69F1-4A66-BF8E-ACBD87B14F55}" presName="rect1" presStyleLbl="trAlignAcc1" presStyleIdx="17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05A0EC-48B0-4A9B-B1C9-466AB6D60C5A}" type="pres">
      <dgm:prSet presAssocID="{F2BE05A7-69F1-4A66-BF8E-ACBD87B14F55}" presName="rect2" presStyleLbl="fgImgPlace1" presStyleIdx="17" presStyleCnt="35"/>
      <dgm:spPr>
        <a:blipFill>
          <a:blip xmlns:r="http://schemas.openxmlformats.org/officeDocument/2006/relationships" r:embed="rId18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651171D5-ABEC-4EB0-84FE-D03A5A85CB19}" type="pres">
      <dgm:prSet presAssocID="{BD5E2429-0FC9-4BA2-B724-200E520EAF89}" presName="sibTrans" presStyleCnt="0"/>
      <dgm:spPr/>
    </dgm:pt>
    <dgm:pt modelId="{0109DB6A-013E-4E0D-9D70-F706CE4C1368}" type="pres">
      <dgm:prSet presAssocID="{0DF45F18-0825-4F8B-80BD-3C67C61F290A}" presName="composite" presStyleCnt="0"/>
      <dgm:spPr/>
    </dgm:pt>
    <dgm:pt modelId="{67CC14EB-03CD-40E5-BAE5-20E3A4771A07}" type="pres">
      <dgm:prSet presAssocID="{0DF45F18-0825-4F8B-80BD-3C67C61F290A}" presName="rect1" presStyleLbl="trAlignAcc1" presStyleIdx="18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CBD5C8-F979-452F-854D-3ABFE08342F3}" type="pres">
      <dgm:prSet presAssocID="{0DF45F18-0825-4F8B-80BD-3C67C61F290A}" presName="rect2" presStyleLbl="fgImgPlace1" presStyleIdx="18" presStyleCnt="35"/>
      <dgm:spPr>
        <a:blipFill>
          <a:blip xmlns:r="http://schemas.openxmlformats.org/officeDocument/2006/relationships" r:embed="rId19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37EC8780-1F32-41DD-9F55-08F9B39F06A1}" type="pres">
      <dgm:prSet presAssocID="{E936A11A-A30D-48B9-86D1-A4E2E3B31C66}" presName="sibTrans" presStyleCnt="0"/>
      <dgm:spPr/>
    </dgm:pt>
    <dgm:pt modelId="{C802C396-2388-4295-948F-4501EB6A238F}" type="pres">
      <dgm:prSet presAssocID="{FB451E53-2B7B-4F00-A2BB-31B5C3777353}" presName="composite" presStyleCnt="0"/>
      <dgm:spPr/>
    </dgm:pt>
    <dgm:pt modelId="{5BD05752-397C-461E-9B38-2E4C6FCA3AC3}" type="pres">
      <dgm:prSet presAssocID="{FB451E53-2B7B-4F00-A2BB-31B5C3777353}" presName="rect1" presStyleLbl="trAlignAcc1" presStyleIdx="19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CBD995-4D30-46E9-8412-ADC512412F9E}" type="pres">
      <dgm:prSet presAssocID="{FB451E53-2B7B-4F00-A2BB-31B5C3777353}" presName="rect2" presStyleLbl="fgImgPlace1" presStyleIdx="19" presStyleCnt="35"/>
      <dgm:spPr>
        <a:blipFill>
          <a:blip xmlns:r="http://schemas.openxmlformats.org/officeDocument/2006/relationships" r:embed="rId20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2911B4F8-0FF1-4C11-A515-9D750433C5FE}" type="pres">
      <dgm:prSet presAssocID="{F4852AAD-84FB-4DFC-90E7-3AD52F9CEF91}" presName="sibTrans" presStyleCnt="0"/>
      <dgm:spPr/>
    </dgm:pt>
    <dgm:pt modelId="{EFD929CC-8E31-4C05-87DF-E6C4FD1A2440}" type="pres">
      <dgm:prSet presAssocID="{1B888FEA-5AF5-4FF5-9750-287D5B35DDEF}" presName="composite" presStyleCnt="0"/>
      <dgm:spPr/>
    </dgm:pt>
    <dgm:pt modelId="{40570A2B-99B9-4251-BE7C-894971621572}" type="pres">
      <dgm:prSet presAssocID="{1B888FEA-5AF5-4FF5-9750-287D5B35DDEF}" presName="rect1" presStyleLbl="trAlignAcc1" presStyleIdx="20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3D4FB-B913-4A77-8A6F-AE8873BD65EC}" type="pres">
      <dgm:prSet presAssocID="{1B888FEA-5AF5-4FF5-9750-287D5B35DDEF}" presName="rect2" presStyleLbl="fgImgPlace1" presStyleIdx="20" presStyleCnt="35"/>
      <dgm:spPr>
        <a:blipFill>
          <a:blip xmlns:r="http://schemas.openxmlformats.org/officeDocument/2006/relationships" r:embed="rId21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ECE766DB-9A7B-4913-A402-1175F19DF1F4}" type="pres">
      <dgm:prSet presAssocID="{66DE24B9-5111-480F-B804-BEA7E03336A4}" presName="sibTrans" presStyleCnt="0"/>
      <dgm:spPr/>
    </dgm:pt>
    <dgm:pt modelId="{EA19D61B-498A-44FC-8818-786863A7BFDF}" type="pres">
      <dgm:prSet presAssocID="{D4AFE40C-206A-44E9-8A2D-910219447A3E}" presName="composite" presStyleCnt="0"/>
      <dgm:spPr/>
    </dgm:pt>
    <dgm:pt modelId="{C5DE0D4B-A8A5-4A7D-803A-CA0D829C14DA}" type="pres">
      <dgm:prSet presAssocID="{D4AFE40C-206A-44E9-8A2D-910219447A3E}" presName="rect1" presStyleLbl="trAlignAcc1" presStyleIdx="21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A7EB4-3BE9-40B3-B47A-809658A5A277}" type="pres">
      <dgm:prSet presAssocID="{D4AFE40C-206A-44E9-8A2D-910219447A3E}" presName="rect2" presStyleLbl="fgImgPlace1" presStyleIdx="21" presStyleCnt="35"/>
      <dgm:spPr>
        <a:blipFill>
          <a:blip xmlns:r="http://schemas.openxmlformats.org/officeDocument/2006/relationships" r:embed="rId22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A7829B50-4D5A-4FBF-ABD8-9D61CB948F18}" type="pres">
      <dgm:prSet presAssocID="{5605EF91-8FC4-4AEE-8584-2C3DB9F8F032}" presName="sibTrans" presStyleCnt="0"/>
      <dgm:spPr/>
    </dgm:pt>
    <dgm:pt modelId="{F8E4773A-361F-4621-A3A0-4A91CCB569B3}" type="pres">
      <dgm:prSet presAssocID="{A0EF14DE-F3FF-4BF4-B972-C29D65987E5C}" presName="composite" presStyleCnt="0"/>
      <dgm:spPr/>
    </dgm:pt>
    <dgm:pt modelId="{15DE8F07-33B9-487D-AAAC-0FAC8F620DBD}" type="pres">
      <dgm:prSet presAssocID="{A0EF14DE-F3FF-4BF4-B972-C29D65987E5C}" presName="rect1" presStyleLbl="trAlignAcc1" presStyleIdx="22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4AAD0-3FA5-44CA-B502-2F410B46635E}" type="pres">
      <dgm:prSet presAssocID="{A0EF14DE-F3FF-4BF4-B972-C29D65987E5C}" presName="rect2" presStyleLbl="fgImgPlace1" presStyleIdx="22" presStyleCnt="35"/>
      <dgm:spPr>
        <a:blipFill>
          <a:blip xmlns:r="http://schemas.openxmlformats.org/officeDocument/2006/relationships" r:embed="rId23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31521BC7-C21B-4A3F-A865-D33B019A6EC6}" type="pres">
      <dgm:prSet presAssocID="{7BD7EFD8-E9B9-411D-B519-265027055714}" presName="sibTrans" presStyleCnt="0"/>
      <dgm:spPr/>
    </dgm:pt>
    <dgm:pt modelId="{297E16CB-9510-486E-B5FC-41CCD7C8C29F}" type="pres">
      <dgm:prSet presAssocID="{4C391FC4-8CE6-42D8-A621-DB20F0936D28}" presName="composite" presStyleCnt="0"/>
      <dgm:spPr/>
    </dgm:pt>
    <dgm:pt modelId="{9A6C0E24-0A25-42C3-BB8F-2C24095D899C}" type="pres">
      <dgm:prSet presAssocID="{4C391FC4-8CE6-42D8-A621-DB20F0936D28}" presName="rect1" presStyleLbl="trAlignAcc1" presStyleIdx="23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9F17C-8187-451B-A8E2-F1DC8918F350}" type="pres">
      <dgm:prSet presAssocID="{4C391FC4-8CE6-42D8-A621-DB20F0936D28}" presName="rect2" presStyleLbl="fgImgPlace1" presStyleIdx="23" presStyleCnt="35"/>
      <dgm:spPr>
        <a:blipFill>
          <a:blip xmlns:r="http://schemas.openxmlformats.org/officeDocument/2006/relationships" r:embed="rId24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AD14FFFB-6D78-4AAB-9EE4-99A020D566D5}" type="pres">
      <dgm:prSet presAssocID="{1F72B8A6-264D-4A7C-BF37-7C8D39B5CD74}" presName="sibTrans" presStyleCnt="0"/>
      <dgm:spPr/>
    </dgm:pt>
    <dgm:pt modelId="{206B7717-BC75-45DA-BE30-FEA402BA8558}" type="pres">
      <dgm:prSet presAssocID="{36E13DC4-50A2-42A9-AFA5-9625337AFD64}" presName="composite" presStyleCnt="0"/>
      <dgm:spPr/>
    </dgm:pt>
    <dgm:pt modelId="{83824C75-A0CC-4AFE-A83C-16261DC9BEA7}" type="pres">
      <dgm:prSet presAssocID="{36E13DC4-50A2-42A9-AFA5-9625337AFD64}" presName="rect1" presStyleLbl="trAlignAcc1" presStyleIdx="24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0E3A3E-BC1E-4CCD-8B71-B7587F172BC6}" type="pres">
      <dgm:prSet presAssocID="{36E13DC4-50A2-42A9-AFA5-9625337AFD64}" presName="rect2" presStyleLbl="fgImgPlace1" presStyleIdx="24" presStyleCnt="35"/>
      <dgm:spPr>
        <a:blipFill>
          <a:blip xmlns:r="http://schemas.openxmlformats.org/officeDocument/2006/relationships" r:embed="rId25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76DB8C43-E27E-44A2-BFE3-B95500D318F9}" type="pres">
      <dgm:prSet presAssocID="{F3D5A9BA-1132-4278-B847-7D981D1338B4}" presName="sibTrans" presStyleCnt="0"/>
      <dgm:spPr/>
    </dgm:pt>
    <dgm:pt modelId="{1AD64D8D-F49A-4004-9C8E-895E93154335}" type="pres">
      <dgm:prSet presAssocID="{0A41D42C-BCB3-4745-AB99-FBD92A7CE913}" presName="composite" presStyleCnt="0"/>
      <dgm:spPr/>
    </dgm:pt>
    <dgm:pt modelId="{6C7372E7-68DA-40AE-8C3A-1A8DD1C442E2}" type="pres">
      <dgm:prSet presAssocID="{0A41D42C-BCB3-4745-AB99-FBD92A7CE913}" presName="rect1" presStyleLbl="trAlignAcc1" presStyleIdx="25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B9B61C-E6CC-4DD3-89CE-F399628613A9}" type="pres">
      <dgm:prSet presAssocID="{0A41D42C-BCB3-4745-AB99-FBD92A7CE913}" presName="rect2" presStyleLbl="fgImgPlace1" presStyleIdx="25" presStyleCnt="35"/>
      <dgm:spPr>
        <a:blipFill>
          <a:blip xmlns:r="http://schemas.openxmlformats.org/officeDocument/2006/relationships" r:embed="rId26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75374105-4C3B-4BCB-81BC-B8B0D9CB9F47}" type="pres">
      <dgm:prSet presAssocID="{5B8CEECA-C25B-4E58-9613-3BAF7AECF52C}" presName="sibTrans" presStyleCnt="0"/>
      <dgm:spPr/>
    </dgm:pt>
    <dgm:pt modelId="{F54E2E02-D49F-4817-A16A-52302656B18F}" type="pres">
      <dgm:prSet presAssocID="{819F0D04-D069-4B8B-A152-13A56C026305}" presName="composite" presStyleCnt="0"/>
      <dgm:spPr/>
    </dgm:pt>
    <dgm:pt modelId="{90691082-5AD2-4B6C-BECF-84245244F2C9}" type="pres">
      <dgm:prSet presAssocID="{819F0D04-D069-4B8B-A152-13A56C026305}" presName="rect1" presStyleLbl="trAlignAcc1" presStyleIdx="26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65AC9-60AA-412B-A282-A19367E29330}" type="pres">
      <dgm:prSet presAssocID="{819F0D04-D069-4B8B-A152-13A56C026305}" presName="rect2" presStyleLbl="fgImgPlace1" presStyleIdx="26" presStyleCnt="35"/>
      <dgm:spPr>
        <a:blipFill>
          <a:blip xmlns:r="http://schemas.openxmlformats.org/officeDocument/2006/relationships" r:embed="rId27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9597E046-0792-443A-8597-42BE277ED216}" type="pres">
      <dgm:prSet presAssocID="{79A61D09-5651-4E5A-BE3E-3E54EE470FEF}" presName="sibTrans" presStyleCnt="0"/>
      <dgm:spPr/>
    </dgm:pt>
    <dgm:pt modelId="{14DD35EF-6A82-4829-AD19-C187F354C849}" type="pres">
      <dgm:prSet presAssocID="{70F183C7-96AC-4EEB-9631-507DA0C999F3}" presName="composite" presStyleCnt="0"/>
      <dgm:spPr/>
    </dgm:pt>
    <dgm:pt modelId="{23754ED9-4EE1-4D9E-AD70-F8D4B118799D}" type="pres">
      <dgm:prSet presAssocID="{70F183C7-96AC-4EEB-9631-507DA0C999F3}" presName="rect1" presStyleLbl="trAlignAcc1" presStyleIdx="27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DBC164-5852-43BD-844A-7E4179AF1660}" type="pres">
      <dgm:prSet presAssocID="{70F183C7-96AC-4EEB-9631-507DA0C999F3}" presName="rect2" presStyleLbl="fgImgPlace1" presStyleIdx="27" presStyleCnt="35"/>
      <dgm:spPr>
        <a:blipFill>
          <a:blip xmlns:r="http://schemas.openxmlformats.org/officeDocument/2006/relationships" r:embed="rId28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3341D7DF-1F96-4452-849C-72EBA8382990}" type="pres">
      <dgm:prSet presAssocID="{12A4716C-72DC-42FE-BB8D-57FFA3275D35}" presName="sibTrans" presStyleCnt="0"/>
      <dgm:spPr/>
    </dgm:pt>
    <dgm:pt modelId="{20D8AB51-0FE4-415E-A880-B2A4C6603D60}" type="pres">
      <dgm:prSet presAssocID="{3C547081-B77D-4AED-AD4B-7F69779B3C39}" presName="composite" presStyleCnt="0"/>
      <dgm:spPr/>
    </dgm:pt>
    <dgm:pt modelId="{09D6A162-0425-497D-9C91-E7E29497B9C8}" type="pres">
      <dgm:prSet presAssocID="{3C547081-B77D-4AED-AD4B-7F69779B3C39}" presName="rect1" presStyleLbl="trAlignAcc1" presStyleIdx="28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81CF8-025E-4A80-ABF6-093FCF4695BF}" type="pres">
      <dgm:prSet presAssocID="{3C547081-B77D-4AED-AD4B-7F69779B3C39}" presName="rect2" presStyleLbl="fgImgPlace1" presStyleIdx="28" presStyleCnt="35"/>
      <dgm:spPr>
        <a:blipFill>
          <a:blip xmlns:r="http://schemas.openxmlformats.org/officeDocument/2006/relationships" r:embed="rId29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2C123BD9-13E7-489F-BAE0-0CA691E5CC29}" type="pres">
      <dgm:prSet presAssocID="{1FBB335C-F577-486A-B8B2-A6AC30B11AC4}" presName="sibTrans" presStyleCnt="0"/>
      <dgm:spPr/>
    </dgm:pt>
    <dgm:pt modelId="{2EF66533-EDA7-43BF-ADBA-16F3D4DAFAB1}" type="pres">
      <dgm:prSet presAssocID="{5DAF43CE-1972-4D47-BE43-EC6241A0BDD8}" presName="composite" presStyleCnt="0"/>
      <dgm:spPr/>
    </dgm:pt>
    <dgm:pt modelId="{0EBF55FC-3E8C-41E6-BC16-F557A6E9CC03}" type="pres">
      <dgm:prSet presAssocID="{5DAF43CE-1972-4D47-BE43-EC6241A0BDD8}" presName="rect1" presStyleLbl="trAlignAcc1" presStyleIdx="29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C65191-973A-4837-B762-1B8415A581C1}" type="pres">
      <dgm:prSet presAssocID="{5DAF43CE-1972-4D47-BE43-EC6241A0BDD8}" presName="rect2" presStyleLbl="fgImgPlace1" presStyleIdx="29" presStyleCnt="35"/>
      <dgm:spPr>
        <a:blipFill>
          <a:blip xmlns:r="http://schemas.openxmlformats.org/officeDocument/2006/relationships" r:embed="rId30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99F3471C-5212-4EAD-BD8D-13BF9ED3A30A}" type="pres">
      <dgm:prSet presAssocID="{02FEC0FC-2A08-4293-A1C1-B963C82234BD}" presName="sibTrans" presStyleCnt="0"/>
      <dgm:spPr/>
    </dgm:pt>
    <dgm:pt modelId="{9509351B-4B6B-4939-A24B-D0BD6C94CBDB}" type="pres">
      <dgm:prSet presAssocID="{EC4605FA-51A0-4059-9ECA-CCE5C627C9B6}" presName="composite" presStyleCnt="0"/>
      <dgm:spPr/>
    </dgm:pt>
    <dgm:pt modelId="{8CE1F70D-B1F6-41C3-BDF0-9C636981C9AC}" type="pres">
      <dgm:prSet presAssocID="{EC4605FA-51A0-4059-9ECA-CCE5C627C9B6}" presName="rect1" presStyleLbl="trAlignAcc1" presStyleIdx="30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39CE81-F5A4-41EE-AAB8-6D907B79496D}" type="pres">
      <dgm:prSet presAssocID="{EC4605FA-51A0-4059-9ECA-CCE5C627C9B6}" presName="rect2" presStyleLbl="fgImgPlace1" presStyleIdx="30" presStyleCnt="35"/>
      <dgm:spPr>
        <a:blipFill>
          <a:blip xmlns:r="http://schemas.openxmlformats.org/officeDocument/2006/relationships" r:embed="rId31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EF933DA5-3E23-470F-B96D-75772F7D51EF}" type="pres">
      <dgm:prSet presAssocID="{D748CE56-8DB3-47F0-944F-B8C44B597D1C}" presName="sibTrans" presStyleCnt="0"/>
      <dgm:spPr/>
    </dgm:pt>
    <dgm:pt modelId="{89B50C42-62AD-481C-9723-BD81BF7EDFE8}" type="pres">
      <dgm:prSet presAssocID="{69EC7B16-8671-48AA-88CF-F3C1DFA5485C}" presName="composite" presStyleCnt="0"/>
      <dgm:spPr/>
    </dgm:pt>
    <dgm:pt modelId="{F09C36B5-BDA2-41D7-9FC9-979B9F3D4DD4}" type="pres">
      <dgm:prSet presAssocID="{69EC7B16-8671-48AA-88CF-F3C1DFA5485C}" presName="rect1" presStyleLbl="trAlignAcc1" presStyleIdx="31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8B31D-EE89-4BF6-AA1E-E1D2F8F4F874}" type="pres">
      <dgm:prSet presAssocID="{69EC7B16-8671-48AA-88CF-F3C1DFA5485C}" presName="rect2" presStyleLbl="fgImgPlace1" presStyleIdx="31" presStyleCnt="35"/>
      <dgm:spPr>
        <a:blipFill>
          <a:blip xmlns:r="http://schemas.openxmlformats.org/officeDocument/2006/relationships" r:embed="rId32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2ED05CB7-D168-4CE0-A361-652D244986DD}" type="pres">
      <dgm:prSet presAssocID="{858C0FBC-C97B-4B35-93CF-FAF1DBB88BC1}" presName="sibTrans" presStyleCnt="0"/>
      <dgm:spPr/>
    </dgm:pt>
    <dgm:pt modelId="{AABDF9EF-4ADB-4809-84B4-DC9EC8998F91}" type="pres">
      <dgm:prSet presAssocID="{EFC47C93-18EE-4D37-9D4C-49FC4963366F}" presName="composite" presStyleCnt="0"/>
      <dgm:spPr/>
    </dgm:pt>
    <dgm:pt modelId="{D90C1BFD-8DE5-4300-9624-B965660D234D}" type="pres">
      <dgm:prSet presAssocID="{EFC47C93-18EE-4D37-9D4C-49FC4963366F}" presName="rect1" presStyleLbl="trAlignAcc1" presStyleIdx="32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2CBF5-EE1E-4F4E-8B83-C4D75E1B32C3}" type="pres">
      <dgm:prSet presAssocID="{EFC47C93-18EE-4D37-9D4C-49FC4963366F}" presName="rect2" presStyleLbl="fgImgPlace1" presStyleIdx="32" presStyleCnt="35"/>
      <dgm:spPr>
        <a:blipFill>
          <a:blip xmlns:r="http://schemas.openxmlformats.org/officeDocument/2006/relationships" r:embed="rId33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F20672E3-60C5-45F6-8561-7BC08F31DBB9}" type="pres">
      <dgm:prSet presAssocID="{00FF111B-082D-4844-9BBB-978241F9FA60}" presName="sibTrans" presStyleCnt="0"/>
      <dgm:spPr/>
    </dgm:pt>
    <dgm:pt modelId="{F4349A83-69DD-4675-A0E8-F27CA1D87AEE}" type="pres">
      <dgm:prSet presAssocID="{DCEC4732-D794-46F8-974D-997E98F894E6}" presName="composite" presStyleCnt="0"/>
      <dgm:spPr/>
    </dgm:pt>
    <dgm:pt modelId="{6865B957-100C-4ED7-B3A7-85C9C759D1BB}" type="pres">
      <dgm:prSet presAssocID="{DCEC4732-D794-46F8-974D-997E98F894E6}" presName="rect1" presStyleLbl="trAlignAcc1" presStyleIdx="33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969ABB-F01F-4128-8A20-1F2A7E4BA57C}" type="pres">
      <dgm:prSet presAssocID="{DCEC4732-D794-46F8-974D-997E98F894E6}" presName="rect2" presStyleLbl="fgImgPlace1" presStyleIdx="33" presStyleCnt="35"/>
      <dgm:spPr>
        <a:blipFill>
          <a:blip xmlns:r="http://schemas.openxmlformats.org/officeDocument/2006/relationships" r:embed="rId34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  <dgm:pt modelId="{2F3295B7-A0BD-4AA8-9AC8-18C80EEB24E0}" type="pres">
      <dgm:prSet presAssocID="{6E1A352D-CFB7-4599-8408-958DE7BD86C3}" presName="sibTrans" presStyleCnt="0"/>
      <dgm:spPr/>
    </dgm:pt>
    <dgm:pt modelId="{FE9BD3E6-66D4-4C68-926D-14016D4B5BE2}" type="pres">
      <dgm:prSet presAssocID="{7ECC4D82-A241-437F-8BCC-779D3D3FF4C7}" presName="composite" presStyleCnt="0"/>
      <dgm:spPr/>
    </dgm:pt>
    <dgm:pt modelId="{3972BED5-F9DD-4100-A548-FCB24F9DDA39}" type="pres">
      <dgm:prSet presAssocID="{7ECC4D82-A241-437F-8BCC-779D3D3FF4C7}" presName="rect1" presStyleLbl="trAlignAcc1" presStyleIdx="34" presStyleCnt="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C8592-B622-484C-939F-0408A8850A08}" type="pres">
      <dgm:prSet presAssocID="{7ECC4D82-A241-437F-8BCC-779D3D3FF4C7}" presName="rect2" presStyleLbl="fgImgPlace1" presStyleIdx="34" presStyleCnt="35"/>
      <dgm:spPr>
        <a:blipFill>
          <a:blip xmlns:r="http://schemas.openxmlformats.org/officeDocument/2006/relationships" r:embed="rId35">
            <a:extLst>
              <a:ext uri="{28A0092B-C50C-407E-A947-70E740481C1C}"/>
            </a:extLst>
          </a:blip>
          <a:srcRect/>
          <a:stretch>
            <a:fillRect l="-25000" r="-25000"/>
          </a:stretch>
        </a:blipFill>
      </dgm:spPr>
    </dgm:pt>
  </dgm:ptLst>
  <dgm:cxnLst>
    <dgm:cxn modelId="{E22A7835-67F5-4539-84CA-111758C73F34}" type="presOf" srcId="{84FAEB3F-31EF-4C4D-A60F-918E0AD5010D}" destId="{FB529EFE-A3C7-4853-9664-B4A22D7D2325}" srcOrd="0" destOrd="0" presId="urn:microsoft.com/office/officeart/2008/layout/PictureStrips"/>
    <dgm:cxn modelId="{742DD229-B6BB-4998-B9C7-4233C6D0C93A}" srcId="{BC74EA6A-2E9D-496D-A330-BC58545F3D8E}" destId="{B95C6429-5DC9-4EED-B1A5-769513D8ECCC}" srcOrd="0" destOrd="0" parTransId="{AA3EEAEA-37BB-431D-992C-136454A9ABF9}" sibTransId="{8C6ED7FE-8C0E-4CD4-96B2-CFF91D624AAE}"/>
    <dgm:cxn modelId="{D11CC77E-12BB-4224-AEB1-117EBAC1B114}" srcId="{BC74EA6A-2E9D-496D-A330-BC58545F3D8E}" destId="{5B498BC9-7FAB-4931-83AD-A6022AC722E1}" srcOrd="11" destOrd="0" parTransId="{ED2267A4-31F9-4636-99D2-7FE2D30A2FF5}" sibTransId="{75F27914-8E4D-4BC3-BC2E-5C48DE44264C}"/>
    <dgm:cxn modelId="{A7B620BC-9B73-4FE8-8965-6971165A2B54}" type="presOf" srcId="{EFC47C93-18EE-4D37-9D4C-49FC4963366F}" destId="{D90C1BFD-8DE5-4300-9624-B965660D234D}" srcOrd="0" destOrd="0" presId="urn:microsoft.com/office/officeart/2008/layout/PictureStrips"/>
    <dgm:cxn modelId="{F0D16BED-39D4-402D-A5F4-FF361F84D607}" type="presOf" srcId="{C99EB518-8098-423D-86B4-2B53853EA517}" destId="{A307076F-484B-4986-817A-7DB91A13E9F7}" srcOrd="0" destOrd="0" presId="urn:microsoft.com/office/officeart/2008/layout/PictureStrips"/>
    <dgm:cxn modelId="{B611D325-1544-4E62-AA52-AD018A848061}" type="presOf" srcId="{85D56B75-90F6-45D0-8B0E-E142B8FE953C}" destId="{4FB00641-E41C-4FDB-95A0-9F497B4527DE}" srcOrd="0" destOrd="0" presId="urn:microsoft.com/office/officeart/2008/layout/PictureStrips"/>
    <dgm:cxn modelId="{3A29F17C-6A30-40EA-9EBC-543A6DE032CB}" srcId="{BC74EA6A-2E9D-496D-A330-BC58545F3D8E}" destId="{EFC47C93-18EE-4D37-9D4C-49FC4963366F}" srcOrd="32" destOrd="0" parTransId="{B92F3347-A9E2-4886-B3D1-198548E52C98}" sibTransId="{00FF111B-082D-4844-9BBB-978241F9FA60}"/>
    <dgm:cxn modelId="{F2887FA0-CC7D-49B2-81AC-3057EC8279A1}" srcId="{BC74EA6A-2E9D-496D-A330-BC58545F3D8E}" destId="{5E4B8E13-2E95-4320-91C5-93FEA3AE7A31}" srcOrd="12" destOrd="0" parTransId="{79A468CE-0A73-4C88-871C-A0E3363FA6D6}" sibTransId="{B8AC17B1-5BA8-4D71-A4DA-08298A0B5F39}"/>
    <dgm:cxn modelId="{739814A3-4147-42C8-8D39-1E1C2B771073}" srcId="{BC74EA6A-2E9D-496D-A330-BC58545F3D8E}" destId="{86702DB4-B207-45FC-B0C6-42830552489D}" srcOrd="7" destOrd="0" parTransId="{22EC664D-AC39-4089-96BE-49EA0015018E}" sibTransId="{66092E26-53B0-4D24-AAB4-B27EB5B006B8}"/>
    <dgm:cxn modelId="{54AD58A6-C088-4139-B183-427F3F65677D}" srcId="{BC74EA6A-2E9D-496D-A330-BC58545F3D8E}" destId="{FB451E53-2B7B-4F00-A2BB-31B5C3777353}" srcOrd="19" destOrd="0" parTransId="{33267D34-ED56-42A2-BEC5-BC54A347F7BA}" sibTransId="{F4852AAD-84FB-4DFC-90E7-3AD52F9CEF91}"/>
    <dgm:cxn modelId="{B94BB7CE-DB49-4AB2-8B1C-C8E0133B04A3}" type="presOf" srcId="{BC74EA6A-2E9D-496D-A330-BC58545F3D8E}" destId="{6FDCD9EF-3643-4674-97DF-C36903B688CC}" srcOrd="0" destOrd="0" presId="urn:microsoft.com/office/officeart/2008/layout/PictureStrips"/>
    <dgm:cxn modelId="{857F3287-CB83-49FE-9FF9-9D46573DC9F1}" srcId="{BC74EA6A-2E9D-496D-A330-BC58545F3D8E}" destId="{F2BE05A7-69F1-4A66-BF8E-ACBD87B14F55}" srcOrd="17" destOrd="0" parTransId="{12DFC526-6A52-41C5-BDCA-88BF47E01602}" sibTransId="{BD5E2429-0FC9-4BA2-B724-200E520EAF89}"/>
    <dgm:cxn modelId="{BFBCF02E-CD14-438A-B4B0-8F20CEA1CDB7}" srcId="{BC74EA6A-2E9D-496D-A330-BC58545F3D8E}" destId="{7ECC4D82-A241-437F-8BCC-779D3D3FF4C7}" srcOrd="34" destOrd="0" parTransId="{AD0214A6-BE20-426E-8561-A1EB7607A0D6}" sibTransId="{04F8BBF9-608E-4289-B617-BE0B642DEE0E}"/>
    <dgm:cxn modelId="{7828E5B6-1DBE-46D1-9DB2-64BFC95260E3}" type="presOf" srcId="{69EC7B16-8671-48AA-88CF-F3C1DFA5485C}" destId="{F09C36B5-BDA2-41D7-9FC9-979B9F3D4DD4}" srcOrd="0" destOrd="0" presId="urn:microsoft.com/office/officeart/2008/layout/PictureStrips"/>
    <dgm:cxn modelId="{1CBB77A5-9F8D-444F-9D2D-A06DE64BCC18}" type="presOf" srcId="{A0EF14DE-F3FF-4BF4-B972-C29D65987E5C}" destId="{15DE8F07-33B9-487D-AAAC-0FAC8F620DBD}" srcOrd="0" destOrd="0" presId="urn:microsoft.com/office/officeart/2008/layout/PictureStrips"/>
    <dgm:cxn modelId="{F546AB4B-E87C-42DD-9732-5867AA2E3CBE}" srcId="{BC74EA6A-2E9D-496D-A330-BC58545F3D8E}" destId="{C582A3C8-3335-494C-8E63-B0CE3A54CE92}" srcOrd="1" destOrd="0" parTransId="{496A846D-EAF6-4802-BF80-B0DB510F01B0}" sibTransId="{EEB58D96-DBE8-4827-8A55-D8548CFEC775}"/>
    <dgm:cxn modelId="{CE0256E8-952C-4355-B4CB-D523EFE3EA1A}" srcId="{BC74EA6A-2E9D-496D-A330-BC58545F3D8E}" destId="{85D56B75-90F6-45D0-8B0E-E142B8FE953C}" srcOrd="14" destOrd="0" parTransId="{EAD0C439-D64C-48FF-844D-0B78C40C221E}" sibTransId="{B7E3ADDC-6C1B-4603-AABB-7FD9297F4760}"/>
    <dgm:cxn modelId="{BC4CC4F3-A10E-4E7D-B8C9-400B930CA7C4}" type="presOf" srcId="{B95C6429-5DC9-4EED-B1A5-769513D8ECCC}" destId="{E821B393-D0F9-4DD9-A4FA-583FA3CE3F3F}" srcOrd="0" destOrd="0" presId="urn:microsoft.com/office/officeart/2008/layout/PictureStrips"/>
    <dgm:cxn modelId="{B2AED672-8E38-45ED-936C-31FD044D909A}" srcId="{BC74EA6A-2E9D-496D-A330-BC58545F3D8E}" destId="{03DB2D3C-2D1F-43E7-8CFD-2229F26639D7}" srcOrd="5" destOrd="0" parTransId="{D6129E96-3140-427E-A55F-5DCB98943521}" sibTransId="{E2F41B4B-AF7F-442E-A53F-515EC0E520A0}"/>
    <dgm:cxn modelId="{0730D027-8F2D-4386-9418-0623289202D7}" type="presOf" srcId="{41C382F2-3E7B-489E-B356-B9B64D36C7EC}" destId="{D4FF2319-866D-498D-8EE8-5A38C4361ECC}" srcOrd="0" destOrd="0" presId="urn:microsoft.com/office/officeart/2008/layout/PictureStrips"/>
    <dgm:cxn modelId="{B2279851-9E8E-4FBD-A54D-4DBCC069D79D}" srcId="{BC74EA6A-2E9D-496D-A330-BC58545F3D8E}" destId="{0856DEED-FE21-4094-BCB5-837478F005B9}" srcOrd="16" destOrd="0" parTransId="{0670C5A1-DCEA-4004-810D-9DA7DC7BDBF2}" sibTransId="{CD11838E-0B61-4F1C-AB8C-4EB32CF1E51E}"/>
    <dgm:cxn modelId="{43F711A3-7417-4C7D-BA9F-9C74652F8029}" srcId="{BC74EA6A-2E9D-496D-A330-BC58545F3D8E}" destId="{CF954648-4AB6-41E3-8FDE-45B407D1DA48}" srcOrd="10" destOrd="0" parTransId="{7DCA1527-76EC-4064-B94C-ABF32B1DFC70}" sibTransId="{E575673C-52DA-4773-93DF-E41FE50B8CAB}"/>
    <dgm:cxn modelId="{0465BFAD-3F6B-4FE7-ACD4-564CB24CC0B9}" type="presOf" srcId="{F2BE05A7-69F1-4A66-BF8E-ACBD87B14F55}" destId="{7CA79680-63D9-42D5-A329-0C5151681BE8}" srcOrd="0" destOrd="0" presId="urn:microsoft.com/office/officeart/2008/layout/PictureStrips"/>
    <dgm:cxn modelId="{748981B9-823C-4A16-BD16-60B3EECF93FC}" type="presOf" srcId="{7ECC4D82-A241-437F-8BCC-779D3D3FF4C7}" destId="{3972BED5-F9DD-4100-A548-FCB24F9DDA39}" srcOrd="0" destOrd="0" presId="urn:microsoft.com/office/officeart/2008/layout/PictureStrips"/>
    <dgm:cxn modelId="{D4AF4A2B-4949-462F-84F6-186FCE256374}" type="presOf" srcId="{0856DEED-FE21-4094-BCB5-837478F005B9}" destId="{6FA3EB87-70CF-4241-8297-4DB33D16F56D}" srcOrd="0" destOrd="0" presId="urn:microsoft.com/office/officeart/2008/layout/PictureStrips"/>
    <dgm:cxn modelId="{014AAADD-764F-4374-89C8-4B79550360A4}" srcId="{BC74EA6A-2E9D-496D-A330-BC58545F3D8E}" destId="{0DF45F18-0825-4F8B-80BD-3C67C61F290A}" srcOrd="18" destOrd="0" parTransId="{AD93B35E-0868-45AA-9C95-56506BE73253}" sibTransId="{E936A11A-A30D-48B9-86D1-A4E2E3B31C66}"/>
    <dgm:cxn modelId="{F2F7B462-6403-46CB-A91D-974AB70301A7}" type="presOf" srcId="{D4AFE40C-206A-44E9-8A2D-910219447A3E}" destId="{C5DE0D4B-A8A5-4A7D-803A-CA0D829C14DA}" srcOrd="0" destOrd="0" presId="urn:microsoft.com/office/officeart/2008/layout/PictureStrips"/>
    <dgm:cxn modelId="{9AC374C7-FF01-4925-A719-4F3408E378C6}" type="presOf" srcId="{D9E9F2D7-05F4-446E-B0DF-D4A832A24511}" destId="{5A3A458F-F8B3-4021-9976-F590F827E327}" srcOrd="0" destOrd="0" presId="urn:microsoft.com/office/officeart/2008/layout/PictureStrips"/>
    <dgm:cxn modelId="{47940A03-575A-4E6D-9739-D1135DF5E928}" type="presOf" srcId="{EC4605FA-51A0-4059-9ECA-CCE5C627C9B6}" destId="{8CE1F70D-B1F6-41C3-BDF0-9C636981C9AC}" srcOrd="0" destOrd="0" presId="urn:microsoft.com/office/officeart/2008/layout/PictureStrips"/>
    <dgm:cxn modelId="{642314E7-878E-4DB0-9191-C2A9DA76601B}" type="presOf" srcId="{801C8E55-CB3F-4F41-AE16-49A68F5B5BAD}" destId="{0FB2C03C-7298-4A77-B8A9-AB90C13F7454}" srcOrd="0" destOrd="0" presId="urn:microsoft.com/office/officeart/2008/layout/PictureStrips"/>
    <dgm:cxn modelId="{A763E908-976F-4A81-98C1-E7B27E06A896}" srcId="{BC74EA6A-2E9D-496D-A330-BC58545F3D8E}" destId="{EC4605FA-51A0-4059-9ECA-CCE5C627C9B6}" srcOrd="30" destOrd="0" parTransId="{4AB96128-C42A-4146-A6B4-42A1336735A5}" sibTransId="{D748CE56-8DB3-47F0-944F-B8C44B597D1C}"/>
    <dgm:cxn modelId="{807E7592-B372-4472-B8A8-16A05F9521BC}" type="presOf" srcId="{36E13DC4-50A2-42A9-AFA5-9625337AFD64}" destId="{83824C75-A0CC-4AFE-A83C-16261DC9BEA7}" srcOrd="0" destOrd="0" presId="urn:microsoft.com/office/officeart/2008/layout/PictureStrips"/>
    <dgm:cxn modelId="{210BDEAD-573E-453F-A65E-E82E74A01ED0}" type="presOf" srcId="{0DF45F18-0825-4F8B-80BD-3C67C61F290A}" destId="{67CC14EB-03CD-40E5-BAE5-20E3A4771A07}" srcOrd="0" destOrd="0" presId="urn:microsoft.com/office/officeart/2008/layout/PictureStrips"/>
    <dgm:cxn modelId="{05E46E73-4F69-4A07-95E5-D150C22FE443}" srcId="{BC74EA6A-2E9D-496D-A330-BC58545F3D8E}" destId="{D9E9F2D7-05F4-446E-B0DF-D4A832A24511}" srcOrd="8" destOrd="0" parTransId="{639B7185-B39F-4B70-8345-8CFCA033E12F}" sibTransId="{498C49E2-89E9-4ED0-9612-37E647A67C25}"/>
    <dgm:cxn modelId="{0F79B721-3A0F-4A54-B59E-59220F646858}" srcId="{BC74EA6A-2E9D-496D-A330-BC58545F3D8E}" destId="{77056DB5-5791-4C6C-8C68-784E41CE2A6F}" srcOrd="6" destOrd="0" parTransId="{24B12BE8-68FA-4E19-BD34-8740239763AD}" sibTransId="{9F481EAC-B0BC-4C9D-B350-9FE8FB0F3F84}"/>
    <dgm:cxn modelId="{A02A3729-5ED0-4E3C-AD88-EB906AC86465}" type="presOf" srcId="{DCEC4732-D794-46F8-974D-997E98F894E6}" destId="{6865B957-100C-4ED7-B3A7-85C9C759D1BB}" srcOrd="0" destOrd="0" presId="urn:microsoft.com/office/officeart/2008/layout/PictureStrips"/>
    <dgm:cxn modelId="{CB980173-4F14-419B-9990-BBEEDF3C90E0}" type="presOf" srcId="{5E4B8E13-2E95-4320-91C5-93FEA3AE7A31}" destId="{3B830C08-068E-4F88-AB2E-29086EC5CE65}" srcOrd="0" destOrd="0" presId="urn:microsoft.com/office/officeart/2008/layout/PictureStrips"/>
    <dgm:cxn modelId="{FFC9DB5E-4B06-4436-9D8E-88F5283BCF7D}" type="presOf" srcId="{9B6F4317-DEF3-44E3-9696-B453E1ECB876}" destId="{45BEE113-C800-43D6-8C23-123D117A90BD}" srcOrd="0" destOrd="0" presId="urn:microsoft.com/office/officeart/2008/layout/PictureStrips"/>
    <dgm:cxn modelId="{30AABCE5-7939-4843-B7CA-85A5DCA3926A}" srcId="{BC74EA6A-2E9D-496D-A330-BC58545F3D8E}" destId="{A0EF14DE-F3FF-4BF4-B972-C29D65987E5C}" srcOrd="22" destOrd="0" parTransId="{5D91392F-8851-49B3-93AC-0CF674F3A0C6}" sibTransId="{7BD7EFD8-E9B9-411D-B519-265027055714}"/>
    <dgm:cxn modelId="{B3629BBE-B72E-4DE5-84D0-1C095AEAD99C}" type="presOf" srcId="{5B498BC9-7FAB-4931-83AD-A6022AC722E1}" destId="{DF3FBE3F-0275-4422-BBE2-897BBB5B2C50}" srcOrd="0" destOrd="0" presId="urn:microsoft.com/office/officeart/2008/layout/PictureStrips"/>
    <dgm:cxn modelId="{BFC56DEF-04E1-4680-9B62-C05DBAA0B10C}" type="presOf" srcId="{70F183C7-96AC-4EEB-9631-507DA0C999F3}" destId="{23754ED9-4EE1-4D9E-AD70-F8D4B118799D}" srcOrd="0" destOrd="0" presId="urn:microsoft.com/office/officeart/2008/layout/PictureStrips"/>
    <dgm:cxn modelId="{FCCE7EC7-7550-4126-A205-A5C2B7FDA507}" srcId="{BC74EA6A-2E9D-496D-A330-BC58545F3D8E}" destId="{3BCEAF09-AD1A-4275-9E08-A015F4C85B1B}" srcOrd="4" destOrd="0" parTransId="{839F34A1-5CC0-4A73-B9E5-9AAE9656BB3C}" sibTransId="{390A9F21-B11B-40A0-985D-7C5BD8DBA152}"/>
    <dgm:cxn modelId="{C90206B2-8604-4792-9604-F9FC044882ED}" type="presOf" srcId="{77056DB5-5791-4C6C-8C68-784E41CE2A6F}" destId="{413D24C7-1578-47D5-B334-084FB5A58212}" srcOrd="0" destOrd="0" presId="urn:microsoft.com/office/officeart/2008/layout/PictureStrips"/>
    <dgm:cxn modelId="{8FD7B90E-924D-489C-AD99-953FB8263E2A}" type="presOf" srcId="{FB451E53-2B7B-4F00-A2BB-31B5C3777353}" destId="{5BD05752-397C-461E-9B38-2E4C6FCA3AC3}" srcOrd="0" destOrd="0" presId="urn:microsoft.com/office/officeart/2008/layout/PictureStrips"/>
    <dgm:cxn modelId="{C3A022A3-6F49-4C4A-8462-315AB3F4C163}" srcId="{BC74EA6A-2E9D-496D-A330-BC58545F3D8E}" destId="{3C547081-B77D-4AED-AD4B-7F69779B3C39}" srcOrd="28" destOrd="0" parTransId="{50F47DDB-DA69-4F9C-8036-3DCB17AE65B0}" sibTransId="{1FBB335C-F577-486A-B8B2-A6AC30B11AC4}"/>
    <dgm:cxn modelId="{C1FF809F-D643-44AD-A9C5-2D6595FB4588}" srcId="{BC74EA6A-2E9D-496D-A330-BC58545F3D8E}" destId="{DCEC4732-D794-46F8-974D-997E98F894E6}" srcOrd="33" destOrd="0" parTransId="{3FB94090-A787-4831-8F78-96DB513AD439}" sibTransId="{6E1A352D-CFB7-4599-8408-958DE7BD86C3}"/>
    <dgm:cxn modelId="{9FE3A536-0319-458C-BD26-C11BEDF9DBE4}" type="presOf" srcId="{03DB2D3C-2D1F-43E7-8CFD-2229F26639D7}" destId="{BFD451B4-BD8F-4863-B42A-64F25650E330}" srcOrd="0" destOrd="0" presId="urn:microsoft.com/office/officeart/2008/layout/PictureStrips"/>
    <dgm:cxn modelId="{AE381502-90EE-415F-BA37-B6D76CB2D27F}" type="presOf" srcId="{0A41D42C-BCB3-4745-AB99-FBD92A7CE913}" destId="{6C7372E7-68DA-40AE-8C3A-1A8DD1C442E2}" srcOrd="0" destOrd="0" presId="urn:microsoft.com/office/officeart/2008/layout/PictureStrips"/>
    <dgm:cxn modelId="{A1243072-9673-4619-86F3-22DBC10DB4C4}" srcId="{BC74EA6A-2E9D-496D-A330-BC58545F3D8E}" destId="{41C382F2-3E7B-489E-B356-B9B64D36C7EC}" srcOrd="13" destOrd="0" parTransId="{81FA71DC-DC37-4A88-B1E5-38F4F6CEE0D2}" sibTransId="{C0F48484-C3B6-4441-9B5E-2153C03A5AB9}"/>
    <dgm:cxn modelId="{4DFCDB48-07DF-4A98-9B32-FA14BF6F2ADF}" srcId="{BC74EA6A-2E9D-496D-A330-BC58545F3D8E}" destId="{36E13DC4-50A2-42A9-AFA5-9625337AFD64}" srcOrd="24" destOrd="0" parTransId="{B93E3185-4223-4B75-9E34-6EBA5ABC7E10}" sibTransId="{F3D5A9BA-1132-4278-B847-7D981D1338B4}"/>
    <dgm:cxn modelId="{DAC7A648-711A-4A86-A221-2710F3A5613B}" srcId="{BC74EA6A-2E9D-496D-A330-BC58545F3D8E}" destId="{1B888FEA-5AF5-4FF5-9750-287D5B35DDEF}" srcOrd="20" destOrd="0" parTransId="{4E9C99A8-8373-49B4-AEC8-A46FDF70D87E}" sibTransId="{66DE24B9-5111-480F-B804-BEA7E03336A4}"/>
    <dgm:cxn modelId="{8A863850-B65B-4F04-8BD8-463053E5F624}" type="presOf" srcId="{3C547081-B77D-4AED-AD4B-7F69779B3C39}" destId="{09D6A162-0425-497D-9C91-E7E29497B9C8}" srcOrd="0" destOrd="0" presId="urn:microsoft.com/office/officeart/2008/layout/PictureStrips"/>
    <dgm:cxn modelId="{AEB4B197-FFAB-4A4C-9F55-84C787D420DF}" srcId="{BC74EA6A-2E9D-496D-A330-BC58545F3D8E}" destId="{D4AFE40C-206A-44E9-8A2D-910219447A3E}" srcOrd="21" destOrd="0" parTransId="{32F3979B-2B50-4A30-8BBF-56B84A38F49D}" sibTransId="{5605EF91-8FC4-4AEE-8584-2C3DB9F8F032}"/>
    <dgm:cxn modelId="{072E3261-5947-4E48-8DA7-B6F6F8A9EC99}" srcId="{BC74EA6A-2E9D-496D-A330-BC58545F3D8E}" destId="{0A41D42C-BCB3-4745-AB99-FBD92A7CE913}" srcOrd="25" destOrd="0" parTransId="{EBD1C1D5-B96E-4AA0-B909-863505C5FA94}" sibTransId="{5B8CEECA-C25B-4E58-9613-3BAF7AECF52C}"/>
    <dgm:cxn modelId="{5764C2A0-D94D-4A01-A0EB-17E303C5DDC9}" type="presOf" srcId="{86702DB4-B207-45FC-B0C6-42830552489D}" destId="{24A605AA-9FA4-4FEC-BAD8-B221FD3B7A75}" srcOrd="0" destOrd="0" presId="urn:microsoft.com/office/officeart/2008/layout/PictureStrips"/>
    <dgm:cxn modelId="{A19565AB-2485-4212-905F-33FA2D92BE81}" srcId="{BC74EA6A-2E9D-496D-A330-BC58545F3D8E}" destId="{4C391FC4-8CE6-42D8-A621-DB20F0936D28}" srcOrd="23" destOrd="0" parTransId="{5E442F79-F8BB-4011-9E40-F08CD23D9758}" sibTransId="{1F72B8A6-264D-4A7C-BF37-7C8D39B5CD74}"/>
    <dgm:cxn modelId="{A9B674C7-7FF9-4C94-8AB6-BCE16EAF56F5}" type="presOf" srcId="{5DAF43CE-1972-4D47-BE43-EC6241A0BDD8}" destId="{0EBF55FC-3E8C-41E6-BC16-F557A6E9CC03}" srcOrd="0" destOrd="0" presId="urn:microsoft.com/office/officeart/2008/layout/PictureStrips"/>
    <dgm:cxn modelId="{FD1B9601-2E04-4A21-956E-388CA8F7CFC6}" type="presOf" srcId="{3BCEAF09-AD1A-4275-9E08-A015F4C85B1B}" destId="{BEFB642A-CC7E-4DF5-9FC0-6B5873ACB740}" srcOrd="0" destOrd="0" presId="urn:microsoft.com/office/officeart/2008/layout/PictureStrips"/>
    <dgm:cxn modelId="{52AEBA8F-0334-464D-91EB-7568580760E4}" type="presOf" srcId="{C582A3C8-3335-494C-8E63-B0CE3A54CE92}" destId="{E1954017-9049-490C-A39A-506B3AED530F}" srcOrd="0" destOrd="0" presId="urn:microsoft.com/office/officeart/2008/layout/PictureStrips"/>
    <dgm:cxn modelId="{189FF7FF-E658-4EDA-A2E4-0F26788753A9}" type="presOf" srcId="{4C391FC4-8CE6-42D8-A621-DB20F0936D28}" destId="{9A6C0E24-0A25-42C3-BB8F-2C24095D899C}" srcOrd="0" destOrd="0" presId="urn:microsoft.com/office/officeart/2008/layout/PictureStrips"/>
    <dgm:cxn modelId="{35D85B22-DD71-4E70-A842-1AF03185ABE2}" srcId="{BC74EA6A-2E9D-496D-A330-BC58545F3D8E}" destId="{C99EB518-8098-423D-86B4-2B53853EA517}" srcOrd="2" destOrd="0" parTransId="{5BD08F8F-9EA5-482B-A960-70F7BA79A4B7}" sibTransId="{3EE128ED-4987-4EC4-AE5A-F460A53E3166}"/>
    <dgm:cxn modelId="{D9D3C7EC-CABA-4B7E-BD2D-58C3ADD948A4}" type="presOf" srcId="{819F0D04-D069-4B8B-A152-13A56C026305}" destId="{90691082-5AD2-4B6C-BECF-84245244F2C9}" srcOrd="0" destOrd="0" presId="urn:microsoft.com/office/officeart/2008/layout/PictureStrips"/>
    <dgm:cxn modelId="{3435E427-4BA8-4B75-ADD8-9D7AF7061A14}" srcId="{BC74EA6A-2E9D-496D-A330-BC58545F3D8E}" destId="{84FAEB3F-31EF-4C4D-A60F-918E0AD5010D}" srcOrd="9" destOrd="0" parTransId="{E61B3BAE-D4A1-4D8B-B4D2-72F7DE543254}" sibTransId="{36C03923-C454-445E-A739-475DA9D73341}"/>
    <dgm:cxn modelId="{0CDF2398-6554-469E-8435-517B7E52CD27}" srcId="{BC74EA6A-2E9D-496D-A330-BC58545F3D8E}" destId="{69EC7B16-8671-48AA-88CF-F3C1DFA5485C}" srcOrd="31" destOrd="0" parTransId="{F4D74DBD-D7C8-451E-A086-019691D8424B}" sibTransId="{858C0FBC-C97B-4B35-93CF-FAF1DBB88BC1}"/>
    <dgm:cxn modelId="{D42708D8-7E09-40C3-8FF1-39DD814FED7B}" srcId="{BC74EA6A-2E9D-496D-A330-BC58545F3D8E}" destId="{9B6F4317-DEF3-44E3-9696-B453E1ECB876}" srcOrd="15" destOrd="0" parTransId="{9F531122-40D9-41D9-9925-F9F392CCF0B3}" sibTransId="{7541E20E-67B0-4D19-8A5A-EA2BCD1CCBD6}"/>
    <dgm:cxn modelId="{F4D20C22-FF68-4779-8CB6-CD404500AC7F}" srcId="{BC74EA6A-2E9D-496D-A330-BC58545F3D8E}" destId="{819F0D04-D069-4B8B-A152-13A56C026305}" srcOrd="26" destOrd="0" parTransId="{613FA4C0-D05F-4410-AA55-B3F028E253DB}" sibTransId="{79A61D09-5651-4E5A-BE3E-3E54EE470FEF}"/>
    <dgm:cxn modelId="{5A9FA04E-7221-419A-B1C3-4193192DD582}" srcId="{BC74EA6A-2E9D-496D-A330-BC58545F3D8E}" destId="{70F183C7-96AC-4EEB-9631-507DA0C999F3}" srcOrd="27" destOrd="0" parTransId="{CE3A7601-7F17-43DC-9D6E-269B0DE47063}" sibTransId="{12A4716C-72DC-42FE-BB8D-57FFA3275D35}"/>
    <dgm:cxn modelId="{FD035B1B-05AC-4D82-A870-8153A46DF25C}" srcId="{BC74EA6A-2E9D-496D-A330-BC58545F3D8E}" destId="{801C8E55-CB3F-4F41-AE16-49A68F5B5BAD}" srcOrd="3" destOrd="0" parTransId="{A2FD9B00-E0C2-4610-BC3E-CA356398D72B}" sibTransId="{7533ECD5-3A34-4ACC-81B0-54BAA2B38F35}"/>
    <dgm:cxn modelId="{F5EB0FA4-9977-418A-B089-F9A5FE31EE79}" type="presOf" srcId="{CF954648-4AB6-41E3-8FDE-45B407D1DA48}" destId="{7AFFCBAE-1FAE-4871-B9E6-BC07FFA65265}" srcOrd="0" destOrd="0" presId="urn:microsoft.com/office/officeart/2008/layout/PictureStrips"/>
    <dgm:cxn modelId="{E17741AE-FFB3-4A8F-8177-D543E5D1EF1D}" type="presOf" srcId="{1B888FEA-5AF5-4FF5-9750-287D5B35DDEF}" destId="{40570A2B-99B9-4251-BE7C-894971621572}" srcOrd="0" destOrd="0" presId="urn:microsoft.com/office/officeart/2008/layout/PictureStrips"/>
    <dgm:cxn modelId="{F6CFC8FF-68F8-4507-8DDB-011CCD4F777A}" srcId="{BC74EA6A-2E9D-496D-A330-BC58545F3D8E}" destId="{5DAF43CE-1972-4D47-BE43-EC6241A0BDD8}" srcOrd="29" destOrd="0" parTransId="{F757F892-E77A-4690-AC2F-77B030466F02}" sibTransId="{02FEC0FC-2A08-4293-A1C1-B963C82234BD}"/>
    <dgm:cxn modelId="{E0260563-DFE2-4E20-A0F6-3CC556651C7C}" type="presParOf" srcId="{6FDCD9EF-3643-4674-97DF-C36903B688CC}" destId="{1E99AB60-38DF-4C97-9B9F-8AA7C75746BB}" srcOrd="0" destOrd="0" presId="urn:microsoft.com/office/officeart/2008/layout/PictureStrips"/>
    <dgm:cxn modelId="{0A00F66F-2783-4ACC-925E-5E01852F8507}" type="presParOf" srcId="{1E99AB60-38DF-4C97-9B9F-8AA7C75746BB}" destId="{E821B393-D0F9-4DD9-A4FA-583FA3CE3F3F}" srcOrd="0" destOrd="0" presId="urn:microsoft.com/office/officeart/2008/layout/PictureStrips"/>
    <dgm:cxn modelId="{B6E8BA31-CA1E-422D-B6D4-8B4280B13158}" type="presParOf" srcId="{1E99AB60-38DF-4C97-9B9F-8AA7C75746BB}" destId="{750ED02D-CF64-4A74-B93E-41C90D3B5041}" srcOrd="1" destOrd="0" presId="urn:microsoft.com/office/officeart/2008/layout/PictureStrips"/>
    <dgm:cxn modelId="{847F8F90-4CE2-412A-BEFC-463055EBC255}" type="presParOf" srcId="{6FDCD9EF-3643-4674-97DF-C36903B688CC}" destId="{99ACD3BA-EDE9-4A5F-BDF7-6263FC191C03}" srcOrd="1" destOrd="0" presId="urn:microsoft.com/office/officeart/2008/layout/PictureStrips"/>
    <dgm:cxn modelId="{08667C37-A6D4-4A72-B922-89B2BFEBB2D4}" type="presParOf" srcId="{6FDCD9EF-3643-4674-97DF-C36903B688CC}" destId="{59CE99D1-CEC0-4217-980B-721B68C79FF2}" srcOrd="2" destOrd="0" presId="urn:microsoft.com/office/officeart/2008/layout/PictureStrips"/>
    <dgm:cxn modelId="{1C663209-10EA-4267-98E2-577604B32DF7}" type="presParOf" srcId="{59CE99D1-CEC0-4217-980B-721B68C79FF2}" destId="{E1954017-9049-490C-A39A-506B3AED530F}" srcOrd="0" destOrd="0" presId="urn:microsoft.com/office/officeart/2008/layout/PictureStrips"/>
    <dgm:cxn modelId="{44DD3FCC-6D7B-4202-B236-8AEC6238869C}" type="presParOf" srcId="{59CE99D1-CEC0-4217-980B-721B68C79FF2}" destId="{6397548C-41F0-42FD-9BE2-640F01963B28}" srcOrd="1" destOrd="0" presId="urn:microsoft.com/office/officeart/2008/layout/PictureStrips"/>
    <dgm:cxn modelId="{E9870109-E5B9-4131-ADB9-1D128E89825E}" type="presParOf" srcId="{6FDCD9EF-3643-4674-97DF-C36903B688CC}" destId="{16C9D642-F76D-4B9D-811D-BB019B1F0B3E}" srcOrd="3" destOrd="0" presId="urn:microsoft.com/office/officeart/2008/layout/PictureStrips"/>
    <dgm:cxn modelId="{499AFD30-B981-43CA-BDF8-5AF8D3E2D346}" type="presParOf" srcId="{6FDCD9EF-3643-4674-97DF-C36903B688CC}" destId="{540DF221-B3B2-4ACC-A679-567AD914218B}" srcOrd="4" destOrd="0" presId="urn:microsoft.com/office/officeart/2008/layout/PictureStrips"/>
    <dgm:cxn modelId="{C41535ED-2E0B-4FB1-B4C3-AB8C11C65C45}" type="presParOf" srcId="{540DF221-B3B2-4ACC-A679-567AD914218B}" destId="{A307076F-484B-4986-817A-7DB91A13E9F7}" srcOrd="0" destOrd="0" presId="urn:microsoft.com/office/officeart/2008/layout/PictureStrips"/>
    <dgm:cxn modelId="{DFBCD045-2CCB-466A-9D06-D32D7E78E72D}" type="presParOf" srcId="{540DF221-B3B2-4ACC-A679-567AD914218B}" destId="{FC1AEE1A-2A88-481B-8A26-60B494300A7B}" srcOrd="1" destOrd="0" presId="urn:microsoft.com/office/officeart/2008/layout/PictureStrips"/>
    <dgm:cxn modelId="{D004C4C4-5F57-4CE1-9609-F91707597097}" type="presParOf" srcId="{6FDCD9EF-3643-4674-97DF-C36903B688CC}" destId="{3494B25B-DF4D-4B65-90D6-F6E4D456D657}" srcOrd="5" destOrd="0" presId="urn:microsoft.com/office/officeart/2008/layout/PictureStrips"/>
    <dgm:cxn modelId="{4DE173A4-BA60-404F-B596-57C9A6A2233B}" type="presParOf" srcId="{6FDCD9EF-3643-4674-97DF-C36903B688CC}" destId="{150E72BF-A7D0-4631-9610-0FE631D35B1D}" srcOrd="6" destOrd="0" presId="urn:microsoft.com/office/officeart/2008/layout/PictureStrips"/>
    <dgm:cxn modelId="{787B3F2B-A71B-44B8-86CD-AF123A327294}" type="presParOf" srcId="{150E72BF-A7D0-4631-9610-0FE631D35B1D}" destId="{0FB2C03C-7298-4A77-B8A9-AB90C13F7454}" srcOrd="0" destOrd="0" presId="urn:microsoft.com/office/officeart/2008/layout/PictureStrips"/>
    <dgm:cxn modelId="{2ECFD836-51D6-4FA9-B38E-195DD9B89974}" type="presParOf" srcId="{150E72BF-A7D0-4631-9610-0FE631D35B1D}" destId="{F0916F50-D0E9-44E3-BF0B-D9D5A5D9384E}" srcOrd="1" destOrd="0" presId="urn:microsoft.com/office/officeart/2008/layout/PictureStrips"/>
    <dgm:cxn modelId="{FB072319-76CA-478E-869D-E0DDE7E54E8D}" type="presParOf" srcId="{6FDCD9EF-3643-4674-97DF-C36903B688CC}" destId="{72A86301-945C-4B9F-A120-F096EA68F74F}" srcOrd="7" destOrd="0" presId="urn:microsoft.com/office/officeart/2008/layout/PictureStrips"/>
    <dgm:cxn modelId="{DB35510E-016B-4B28-A906-C4A38B0A1F7B}" type="presParOf" srcId="{6FDCD9EF-3643-4674-97DF-C36903B688CC}" destId="{1FBC407B-BFA9-4626-B832-E18922AA5064}" srcOrd="8" destOrd="0" presId="urn:microsoft.com/office/officeart/2008/layout/PictureStrips"/>
    <dgm:cxn modelId="{4EF6D301-9319-4983-8B1E-4F321F5EBB8F}" type="presParOf" srcId="{1FBC407B-BFA9-4626-B832-E18922AA5064}" destId="{BEFB642A-CC7E-4DF5-9FC0-6B5873ACB740}" srcOrd="0" destOrd="0" presId="urn:microsoft.com/office/officeart/2008/layout/PictureStrips"/>
    <dgm:cxn modelId="{BD12DBB2-6A87-477D-AB1F-0E19F1577663}" type="presParOf" srcId="{1FBC407B-BFA9-4626-B832-E18922AA5064}" destId="{1C8AE5C9-463F-49E5-8E69-0977D041164E}" srcOrd="1" destOrd="0" presId="urn:microsoft.com/office/officeart/2008/layout/PictureStrips"/>
    <dgm:cxn modelId="{03D6856A-0B13-4135-9BB1-F014A5F4E502}" type="presParOf" srcId="{6FDCD9EF-3643-4674-97DF-C36903B688CC}" destId="{6FDC2051-2D71-4210-9105-A2F1741254E9}" srcOrd="9" destOrd="0" presId="urn:microsoft.com/office/officeart/2008/layout/PictureStrips"/>
    <dgm:cxn modelId="{723F2AB2-5A15-4A98-A697-226DA17820DF}" type="presParOf" srcId="{6FDCD9EF-3643-4674-97DF-C36903B688CC}" destId="{9FD26E4B-1E0E-46B5-B49B-EE080EEFE705}" srcOrd="10" destOrd="0" presId="urn:microsoft.com/office/officeart/2008/layout/PictureStrips"/>
    <dgm:cxn modelId="{057BA662-FB3F-4726-B848-AA5DBEDE802C}" type="presParOf" srcId="{9FD26E4B-1E0E-46B5-B49B-EE080EEFE705}" destId="{BFD451B4-BD8F-4863-B42A-64F25650E330}" srcOrd="0" destOrd="0" presId="urn:microsoft.com/office/officeart/2008/layout/PictureStrips"/>
    <dgm:cxn modelId="{01744C2E-9A71-4E0E-BEA6-518C3421E85B}" type="presParOf" srcId="{9FD26E4B-1E0E-46B5-B49B-EE080EEFE705}" destId="{78C8ADAE-9A74-4A98-8E7B-BEC6ACE20CF6}" srcOrd="1" destOrd="0" presId="urn:microsoft.com/office/officeart/2008/layout/PictureStrips"/>
    <dgm:cxn modelId="{74641A55-0551-4335-A107-0EB1700091DE}" type="presParOf" srcId="{6FDCD9EF-3643-4674-97DF-C36903B688CC}" destId="{03A0D1B0-5CF6-4D54-9180-936529CA5BC1}" srcOrd="11" destOrd="0" presId="urn:microsoft.com/office/officeart/2008/layout/PictureStrips"/>
    <dgm:cxn modelId="{A4CC1232-5E6B-4B34-8683-EB8B8A29E5F9}" type="presParOf" srcId="{6FDCD9EF-3643-4674-97DF-C36903B688CC}" destId="{7C0FAF62-BB3D-48F2-8913-A30FFF3673E3}" srcOrd="12" destOrd="0" presId="urn:microsoft.com/office/officeart/2008/layout/PictureStrips"/>
    <dgm:cxn modelId="{AE3D30D3-109B-4D69-A808-1F182BAEF71E}" type="presParOf" srcId="{7C0FAF62-BB3D-48F2-8913-A30FFF3673E3}" destId="{413D24C7-1578-47D5-B334-084FB5A58212}" srcOrd="0" destOrd="0" presId="urn:microsoft.com/office/officeart/2008/layout/PictureStrips"/>
    <dgm:cxn modelId="{E2823057-F42C-4E18-AF5C-6DABA2F0530B}" type="presParOf" srcId="{7C0FAF62-BB3D-48F2-8913-A30FFF3673E3}" destId="{D074BF5F-8EE8-4687-8029-66A0CB8A200B}" srcOrd="1" destOrd="0" presId="urn:microsoft.com/office/officeart/2008/layout/PictureStrips"/>
    <dgm:cxn modelId="{FAD02EDA-ED77-4EE9-B3A7-5CD870218F4A}" type="presParOf" srcId="{6FDCD9EF-3643-4674-97DF-C36903B688CC}" destId="{CD907945-9990-447D-A3E4-6F9382BA5340}" srcOrd="13" destOrd="0" presId="urn:microsoft.com/office/officeart/2008/layout/PictureStrips"/>
    <dgm:cxn modelId="{0E0F7559-DE72-456E-8E47-622D662A975E}" type="presParOf" srcId="{6FDCD9EF-3643-4674-97DF-C36903B688CC}" destId="{E4FDE630-0616-40DB-88E5-44D893924C1B}" srcOrd="14" destOrd="0" presId="urn:microsoft.com/office/officeart/2008/layout/PictureStrips"/>
    <dgm:cxn modelId="{3C3D5D2A-A6DC-43E8-98CA-9FDA8185EF83}" type="presParOf" srcId="{E4FDE630-0616-40DB-88E5-44D893924C1B}" destId="{24A605AA-9FA4-4FEC-BAD8-B221FD3B7A75}" srcOrd="0" destOrd="0" presId="urn:microsoft.com/office/officeart/2008/layout/PictureStrips"/>
    <dgm:cxn modelId="{953219CC-5DCD-4808-B356-BE3498A92A6D}" type="presParOf" srcId="{E4FDE630-0616-40DB-88E5-44D893924C1B}" destId="{845DC47D-1623-4AB5-9E8C-9F2840DD7CFD}" srcOrd="1" destOrd="0" presId="urn:microsoft.com/office/officeart/2008/layout/PictureStrips"/>
    <dgm:cxn modelId="{C587100A-CB8B-45A3-8166-E7C323888F28}" type="presParOf" srcId="{6FDCD9EF-3643-4674-97DF-C36903B688CC}" destId="{36702FC1-6BEA-498B-A1E7-E7223DB3CAD6}" srcOrd="15" destOrd="0" presId="urn:microsoft.com/office/officeart/2008/layout/PictureStrips"/>
    <dgm:cxn modelId="{982F2B89-E6D1-4534-9203-5A0B56084DAD}" type="presParOf" srcId="{6FDCD9EF-3643-4674-97DF-C36903B688CC}" destId="{78364BFA-3FF6-48B2-B30E-F1852EADFC72}" srcOrd="16" destOrd="0" presId="urn:microsoft.com/office/officeart/2008/layout/PictureStrips"/>
    <dgm:cxn modelId="{3D3D7448-4066-435D-ABD3-5DD2D069BC36}" type="presParOf" srcId="{78364BFA-3FF6-48B2-B30E-F1852EADFC72}" destId="{5A3A458F-F8B3-4021-9976-F590F827E327}" srcOrd="0" destOrd="0" presId="urn:microsoft.com/office/officeart/2008/layout/PictureStrips"/>
    <dgm:cxn modelId="{4C642FB6-D2EA-4CFB-BB6F-FBC97D134349}" type="presParOf" srcId="{78364BFA-3FF6-48B2-B30E-F1852EADFC72}" destId="{118AB3FA-5625-44CC-98E2-D7F26017AF81}" srcOrd="1" destOrd="0" presId="urn:microsoft.com/office/officeart/2008/layout/PictureStrips"/>
    <dgm:cxn modelId="{12EF2E57-CA15-440B-9019-4573717D265E}" type="presParOf" srcId="{6FDCD9EF-3643-4674-97DF-C36903B688CC}" destId="{0FD7F6BC-1BB6-41C8-A8AB-38B67B1D823E}" srcOrd="17" destOrd="0" presId="urn:microsoft.com/office/officeart/2008/layout/PictureStrips"/>
    <dgm:cxn modelId="{49E987A6-284C-43E5-ADCB-92DF07F59138}" type="presParOf" srcId="{6FDCD9EF-3643-4674-97DF-C36903B688CC}" destId="{49F2CBDA-586A-4F2A-89C0-2199CFC89F43}" srcOrd="18" destOrd="0" presId="urn:microsoft.com/office/officeart/2008/layout/PictureStrips"/>
    <dgm:cxn modelId="{0F7C66A4-0FEE-4E2F-8799-DBF22A6A76B8}" type="presParOf" srcId="{49F2CBDA-586A-4F2A-89C0-2199CFC89F43}" destId="{FB529EFE-A3C7-4853-9664-B4A22D7D2325}" srcOrd="0" destOrd="0" presId="urn:microsoft.com/office/officeart/2008/layout/PictureStrips"/>
    <dgm:cxn modelId="{D1E12C5F-1108-4FB8-8D9A-559D1B8F5054}" type="presParOf" srcId="{49F2CBDA-586A-4F2A-89C0-2199CFC89F43}" destId="{D5CEFC55-30ED-4228-97CE-F6979E396B5C}" srcOrd="1" destOrd="0" presId="urn:microsoft.com/office/officeart/2008/layout/PictureStrips"/>
    <dgm:cxn modelId="{85493200-6411-402E-BC11-AD4C02CC4AFD}" type="presParOf" srcId="{6FDCD9EF-3643-4674-97DF-C36903B688CC}" destId="{C9738711-2A6E-417B-A95B-8E4856275954}" srcOrd="19" destOrd="0" presId="urn:microsoft.com/office/officeart/2008/layout/PictureStrips"/>
    <dgm:cxn modelId="{CFCC1E74-C398-45C3-9E40-7645B409BF5A}" type="presParOf" srcId="{6FDCD9EF-3643-4674-97DF-C36903B688CC}" destId="{5A3A2E48-56B9-4420-995F-AE2B98BEC920}" srcOrd="20" destOrd="0" presId="urn:microsoft.com/office/officeart/2008/layout/PictureStrips"/>
    <dgm:cxn modelId="{C1863C8A-48A3-4B80-870E-01270E970D66}" type="presParOf" srcId="{5A3A2E48-56B9-4420-995F-AE2B98BEC920}" destId="{7AFFCBAE-1FAE-4871-B9E6-BC07FFA65265}" srcOrd="0" destOrd="0" presId="urn:microsoft.com/office/officeart/2008/layout/PictureStrips"/>
    <dgm:cxn modelId="{F975C6E4-79EC-480E-B9F7-979E443B1AB6}" type="presParOf" srcId="{5A3A2E48-56B9-4420-995F-AE2B98BEC920}" destId="{B9F0887A-EB9D-4234-AE02-C17897CE6877}" srcOrd="1" destOrd="0" presId="urn:microsoft.com/office/officeart/2008/layout/PictureStrips"/>
    <dgm:cxn modelId="{EB65C39A-C873-44E1-8D57-C43D3E0D61E3}" type="presParOf" srcId="{6FDCD9EF-3643-4674-97DF-C36903B688CC}" destId="{F057D27A-D221-4F81-9FF3-1A8ECD119276}" srcOrd="21" destOrd="0" presId="urn:microsoft.com/office/officeart/2008/layout/PictureStrips"/>
    <dgm:cxn modelId="{2E74213F-553B-4031-9AFA-70E2D927B83F}" type="presParOf" srcId="{6FDCD9EF-3643-4674-97DF-C36903B688CC}" destId="{81AC6437-5E59-4A83-BA94-2020A1CA00B2}" srcOrd="22" destOrd="0" presId="urn:microsoft.com/office/officeart/2008/layout/PictureStrips"/>
    <dgm:cxn modelId="{83A893EB-9E9A-4E38-9514-E51F10640258}" type="presParOf" srcId="{81AC6437-5E59-4A83-BA94-2020A1CA00B2}" destId="{DF3FBE3F-0275-4422-BBE2-897BBB5B2C50}" srcOrd="0" destOrd="0" presId="urn:microsoft.com/office/officeart/2008/layout/PictureStrips"/>
    <dgm:cxn modelId="{34BA8F4C-6AC0-4DBF-AC4A-DB49FB00031C}" type="presParOf" srcId="{81AC6437-5E59-4A83-BA94-2020A1CA00B2}" destId="{3272D355-A204-4BB8-839C-175D8B58A8C8}" srcOrd="1" destOrd="0" presId="urn:microsoft.com/office/officeart/2008/layout/PictureStrips"/>
    <dgm:cxn modelId="{4A612102-F84F-4BCB-B16B-5DC87D7FBDA9}" type="presParOf" srcId="{6FDCD9EF-3643-4674-97DF-C36903B688CC}" destId="{787C0925-891D-4A9B-B0CD-2DB693D6ECC9}" srcOrd="23" destOrd="0" presId="urn:microsoft.com/office/officeart/2008/layout/PictureStrips"/>
    <dgm:cxn modelId="{7278B505-F751-4E42-8804-BD492CEDF5C6}" type="presParOf" srcId="{6FDCD9EF-3643-4674-97DF-C36903B688CC}" destId="{C7F03DB4-1602-47EF-9E1E-2DDEDB69727F}" srcOrd="24" destOrd="0" presId="urn:microsoft.com/office/officeart/2008/layout/PictureStrips"/>
    <dgm:cxn modelId="{8ADD4D22-FF57-4667-9FCD-7F1D1E9A51FF}" type="presParOf" srcId="{C7F03DB4-1602-47EF-9E1E-2DDEDB69727F}" destId="{3B830C08-068E-4F88-AB2E-29086EC5CE65}" srcOrd="0" destOrd="0" presId="urn:microsoft.com/office/officeart/2008/layout/PictureStrips"/>
    <dgm:cxn modelId="{D5F9BDCC-8295-41C1-ACC1-BB66137A23B7}" type="presParOf" srcId="{C7F03DB4-1602-47EF-9E1E-2DDEDB69727F}" destId="{2748D307-AE5D-498F-9BB3-4C46571EE757}" srcOrd="1" destOrd="0" presId="urn:microsoft.com/office/officeart/2008/layout/PictureStrips"/>
    <dgm:cxn modelId="{D9377DFF-4A1E-410F-98F3-A9FCAB04B2A1}" type="presParOf" srcId="{6FDCD9EF-3643-4674-97DF-C36903B688CC}" destId="{65073FA3-9C09-4EEF-987F-A534F0C83405}" srcOrd="25" destOrd="0" presId="urn:microsoft.com/office/officeart/2008/layout/PictureStrips"/>
    <dgm:cxn modelId="{30AAD847-581A-42D4-8BF6-FBDA1EF80DD0}" type="presParOf" srcId="{6FDCD9EF-3643-4674-97DF-C36903B688CC}" destId="{DD5984CA-A8B6-474B-A833-6F5331D920E8}" srcOrd="26" destOrd="0" presId="urn:microsoft.com/office/officeart/2008/layout/PictureStrips"/>
    <dgm:cxn modelId="{6EB3374D-2EB9-4587-BE19-4030CEB8FCFD}" type="presParOf" srcId="{DD5984CA-A8B6-474B-A833-6F5331D920E8}" destId="{D4FF2319-866D-498D-8EE8-5A38C4361ECC}" srcOrd="0" destOrd="0" presId="urn:microsoft.com/office/officeart/2008/layout/PictureStrips"/>
    <dgm:cxn modelId="{AE8C2D29-E9CD-415F-86BC-0229AFD11AB4}" type="presParOf" srcId="{DD5984CA-A8B6-474B-A833-6F5331D920E8}" destId="{487ECE2D-BD00-40E0-9510-B8378412303B}" srcOrd="1" destOrd="0" presId="urn:microsoft.com/office/officeart/2008/layout/PictureStrips"/>
    <dgm:cxn modelId="{3ECF91CE-E8F2-4501-AD30-8D3D54E467E9}" type="presParOf" srcId="{6FDCD9EF-3643-4674-97DF-C36903B688CC}" destId="{90A8E64C-4295-49A0-B149-96B363425ACE}" srcOrd="27" destOrd="0" presId="urn:microsoft.com/office/officeart/2008/layout/PictureStrips"/>
    <dgm:cxn modelId="{B0DC35BA-B924-4324-99D2-5ACB31ECEBA8}" type="presParOf" srcId="{6FDCD9EF-3643-4674-97DF-C36903B688CC}" destId="{638C6CDC-CCEC-4EDC-B117-38C64D436803}" srcOrd="28" destOrd="0" presId="urn:microsoft.com/office/officeart/2008/layout/PictureStrips"/>
    <dgm:cxn modelId="{F6D64829-9855-4CF9-9249-6FBCEF58C42B}" type="presParOf" srcId="{638C6CDC-CCEC-4EDC-B117-38C64D436803}" destId="{4FB00641-E41C-4FDB-95A0-9F497B4527DE}" srcOrd="0" destOrd="0" presId="urn:microsoft.com/office/officeart/2008/layout/PictureStrips"/>
    <dgm:cxn modelId="{A5B678A6-07B3-4BEE-AEF3-A602501CD7E7}" type="presParOf" srcId="{638C6CDC-CCEC-4EDC-B117-38C64D436803}" destId="{BBFF4165-BCD3-4F84-8ED3-7C8E512B4E08}" srcOrd="1" destOrd="0" presId="urn:microsoft.com/office/officeart/2008/layout/PictureStrips"/>
    <dgm:cxn modelId="{EDFA9B7A-6DE6-4C45-BBAF-8394A15F795C}" type="presParOf" srcId="{6FDCD9EF-3643-4674-97DF-C36903B688CC}" destId="{7D71253B-51FF-4DF2-A620-69B74ADF3D1E}" srcOrd="29" destOrd="0" presId="urn:microsoft.com/office/officeart/2008/layout/PictureStrips"/>
    <dgm:cxn modelId="{FD1DB9BD-443E-449C-95EB-8691EDDD592F}" type="presParOf" srcId="{6FDCD9EF-3643-4674-97DF-C36903B688CC}" destId="{787F02D6-B4A7-45A1-A5EA-9398E70413D6}" srcOrd="30" destOrd="0" presId="urn:microsoft.com/office/officeart/2008/layout/PictureStrips"/>
    <dgm:cxn modelId="{E631BB2E-AD1E-44EA-A64C-DA06AAA98C4F}" type="presParOf" srcId="{787F02D6-B4A7-45A1-A5EA-9398E70413D6}" destId="{45BEE113-C800-43D6-8C23-123D117A90BD}" srcOrd="0" destOrd="0" presId="urn:microsoft.com/office/officeart/2008/layout/PictureStrips"/>
    <dgm:cxn modelId="{82C7F02B-085E-49AC-9AFE-1AD1EC911B71}" type="presParOf" srcId="{787F02D6-B4A7-45A1-A5EA-9398E70413D6}" destId="{E75DF0AF-FED5-4B47-B5CD-98AB0FCFABD2}" srcOrd="1" destOrd="0" presId="urn:microsoft.com/office/officeart/2008/layout/PictureStrips"/>
    <dgm:cxn modelId="{3CF2661F-3879-4F4C-896A-879259FDFFC3}" type="presParOf" srcId="{6FDCD9EF-3643-4674-97DF-C36903B688CC}" destId="{A636615C-5362-4A7D-81B1-FD3F1C8FDB29}" srcOrd="31" destOrd="0" presId="urn:microsoft.com/office/officeart/2008/layout/PictureStrips"/>
    <dgm:cxn modelId="{12E7746B-C6ED-4F05-81E0-27D58F28F9A6}" type="presParOf" srcId="{6FDCD9EF-3643-4674-97DF-C36903B688CC}" destId="{66DED267-9AF9-4392-8E61-349AEA4E0FB8}" srcOrd="32" destOrd="0" presId="urn:microsoft.com/office/officeart/2008/layout/PictureStrips"/>
    <dgm:cxn modelId="{AFDB372F-129D-47DC-BEFA-4AE294D0FD06}" type="presParOf" srcId="{66DED267-9AF9-4392-8E61-349AEA4E0FB8}" destId="{6FA3EB87-70CF-4241-8297-4DB33D16F56D}" srcOrd="0" destOrd="0" presId="urn:microsoft.com/office/officeart/2008/layout/PictureStrips"/>
    <dgm:cxn modelId="{0058A0FB-DD24-4B4B-AF44-02981CBA9393}" type="presParOf" srcId="{66DED267-9AF9-4392-8E61-349AEA4E0FB8}" destId="{AF98B68B-95B1-4F96-BBC3-A5E408715428}" srcOrd="1" destOrd="0" presId="urn:microsoft.com/office/officeart/2008/layout/PictureStrips"/>
    <dgm:cxn modelId="{C2AADB80-E210-4714-9BF2-3D26E7FB6437}" type="presParOf" srcId="{6FDCD9EF-3643-4674-97DF-C36903B688CC}" destId="{1377DF7F-7B01-4EB1-A8C5-6B4B54E35836}" srcOrd="33" destOrd="0" presId="urn:microsoft.com/office/officeart/2008/layout/PictureStrips"/>
    <dgm:cxn modelId="{CA4FC5FB-6C58-425E-83FC-EAA54C25D0F0}" type="presParOf" srcId="{6FDCD9EF-3643-4674-97DF-C36903B688CC}" destId="{A504CB62-3A74-49EA-877E-551D7AC2D0B1}" srcOrd="34" destOrd="0" presId="urn:microsoft.com/office/officeart/2008/layout/PictureStrips"/>
    <dgm:cxn modelId="{47EDB80F-C2FB-4045-B88E-AC57CFF735A2}" type="presParOf" srcId="{A504CB62-3A74-49EA-877E-551D7AC2D0B1}" destId="{7CA79680-63D9-42D5-A329-0C5151681BE8}" srcOrd="0" destOrd="0" presId="urn:microsoft.com/office/officeart/2008/layout/PictureStrips"/>
    <dgm:cxn modelId="{6B30ED69-7CE8-43EF-954B-6AC24DA59C45}" type="presParOf" srcId="{A504CB62-3A74-49EA-877E-551D7AC2D0B1}" destId="{C805A0EC-48B0-4A9B-B1C9-466AB6D60C5A}" srcOrd="1" destOrd="0" presId="urn:microsoft.com/office/officeart/2008/layout/PictureStrips"/>
    <dgm:cxn modelId="{E5D2B12D-4ED0-43BF-8281-7205975C097E}" type="presParOf" srcId="{6FDCD9EF-3643-4674-97DF-C36903B688CC}" destId="{651171D5-ABEC-4EB0-84FE-D03A5A85CB19}" srcOrd="35" destOrd="0" presId="urn:microsoft.com/office/officeart/2008/layout/PictureStrips"/>
    <dgm:cxn modelId="{9BEA990E-14C3-48B6-857F-470440D21422}" type="presParOf" srcId="{6FDCD9EF-3643-4674-97DF-C36903B688CC}" destId="{0109DB6A-013E-4E0D-9D70-F706CE4C1368}" srcOrd="36" destOrd="0" presId="urn:microsoft.com/office/officeart/2008/layout/PictureStrips"/>
    <dgm:cxn modelId="{DEA37B41-4072-4264-BB7F-80ABD259ED06}" type="presParOf" srcId="{0109DB6A-013E-4E0D-9D70-F706CE4C1368}" destId="{67CC14EB-03CD-40E5-BAE5-20E3A4771A07}" srcOrd="0" destOrd="0" presId="urn:microsoft.com/office/officeart/2008/layout/PictureStrips"/>
    <dgm:cxn modelId="{30744711-EE9D-4D9B-9AD8-43169DFC4AA5}" type="presParOf" srcId="{0109DB6A-013E-4E0D-9D70-F706CE4C1368}" destId="{67CBD5C8-F979-452F-854D-3ABFE08342F3}" srcOrd="1" destOrd="0" presId="urn:microsoft.com/office/officeart/2008/layout/PictureStrips"/>
    <dgm:cxn modelId="{3A90FA3E-E233-4733-9640-83EDE204F8E6}" type="presParOf" srcId="{6FDCD9EF-3643-4674-97DF-C36903B688CC}" destId="{37EC8780-1F32-41DD-9F55-08F9B39F06A1}" srcOrd="37" destOrd="0" presId="urn:microsoft.com/office/officeart/2008/layout/PictureStrips"/>
    <dgm:cxn modelId="{9975D56E-3EE4-4335-83F0-438B9BCEAB50}" type="presParOf" srcId="{6FDCD9EF-3643-4674-97DF-C36903B688CC}" destId="{C802C396-2388-4295-948F-4501EB6A238F}" srcOrd="38" destOrd="0" presId="urn:microsoft.com/office/officeart/2008/layout/PictureStrips"/>
    <dgm:cxn modelId="{FFBFD497-C90F-4434-B3D2-C801B9F95999}" type="presParOf" srcId="{C802C396-2388-4295-948F-4501EB6A238F}" destId="{5BD05752-397C-461E-9B38-2E4C6FCA3AC3}" srcOrd="0" destOrd="0" presId="urn:microsoft.com/office/officeart/2008/layout/PictureStrips"/>
    <dgm:cxn modelId="{98ED175A-3B68-4A0F-8B41-1D8A214BC3C8}" type="presParOf" srcId="{C802C396-2388-4295-948F-4501EB6A238F}" destId="{FFCBD995-4D30-46E9-8412-ADC512412F9E}" srcOrd="1" destOrd="0" presId="urn:microsoft.com/office/officeart/2008/layout/PictureStrips"/>
    <dgm:cxn modelId="{C4010EBF-FF7C-4D06-B133-1922A403DABF}" type="presParOf" srcId="{6FDCD9EF-3643-4674-97DF-C36903B688CC}" destId="{2911B4F8-0FF1-4C11-A515-9D750433C5FE}" srcOrd="39" destOrd="0" presId="urn:microsoft.com/office/officeart/2008/layout/PictureStrips"/>
    <dgm:cxn modelId="{648EFA4D-DAE3-444E-8E7B-7A507C1DF5C6}" type="presParOf" srcId="{6FDCD9EF-3643-4674-97DF-C36903B688CC}" destId="{EFD929CC-8E31-4C05-87DF-E6C4FD1A2440}" srcOrd="40" destOrd="0" presId="urn:microsoft.com/office/officeart/2008/layout/PictureStrips"/>
    <dgm:cxn modelId="{D191DAD1-D8DF-4C88-822C-C380A208DC35}" type="presParOf" srcId="{EFD929CC-8E31-4C05-87DF-E6C4FD1A2440}" destId="{40570A2B-99B9-4251-BE7C-894971621572}" srcOrd="0" destOrd="0" presId="urn:microsoft.com/office/officeart/2008/layout/PictureStrips"/>
    <dgm:cxn modelId="{38BC6033-4BD4-4091-8A58-0372405D6067}" type="presParOf" srcId="{EFD929CC-8E31-4C05-87DF-E6C4FD1A2440}" destId="{0903D4FB-B913-4A77-8A6F-AE8873BD65EC}" srcOrd="1" destOrd="0" presId="urn:microsoft.com/office/officeart/2008/layout/PictureStrips"/>
    <dgm:cxn modelId="{B4DD7046-1257-4334-ADE2-D9B0CC7C7AFB}" type="presParOf" srcId="{6FDCD9EF-3643-4674-97DF-C36903B688CC}" destId="{ECE766DB-9A7B-4913-A402-1175F19DF1F4}" srcOrd="41" destOrd="0" presId="urn:microsoft.com/office/officeart/2008/layout/PictureStrips"/>
    <dgm:cxn modelId="{3BB1CD85-7EA7-483A-80BD-E33185AB2BAC}" type="presParOf" srcId="{6FDCD9EF-3643-4674-97DF-C36903B688CC}" destId="{EA19D61B-498A-44FC-8818-786863A7BFDF}" srcOrd="42" destOrd="0" presId="urn:microsoft.com/office/officeart/2008/layout/PictureStrips"/>
    <dgm:cxn modelId="{D45BEF3F-3ACC-4007-BF6B-4954A02569FD}" type="presParOf" srcId="{EA19D61B-498A-44FC-8818-786863A7BFDF}" destId="{C5DE0D4B-A8A5-4A7D-803A-CA0D829C14DA}" srcOrd="0" destOrd="0" presId="urn:microsoft.com/office/officeart/2008/layout/PictureStrips"/>
    <dgm:cxn modelId="{9FFF2594-3D86-4DA1-B9A4-1A7EA9ABDFD0}" type="presParOf" srcId="{EA19D61B-498A-44FC-8818-786863A7BFDF}" destId="{15BA7EB4-3BE9-40B3-B47A-809658A5A277}" srcOrd="1" destOrd="0" presId="urn:microsoft.com/office/officeart/2008/layout/PictureStrips"/>
    <dgm:cxn modelId="{802785CB-8352-4A0B-9EB4-DAD0A3C4BC4F}" type="presParOf" srcId="{6FDCD9EF-3643-4674-97DF-C36903B688CC}" destId="{A7829B50-4D5A-4FBF-ABD8-9D61CB948F18}" srcOrd="43" destOrd="0" presId="urn:microsoft.com/office/officeart/2008/layout/PictureStrips"/>
    <dgm:cxn modelId="{87396C9E-D263-4EA2-BA6B-40189475DBA4}" type="presParOf" srcId="{6FDCD9EF-3643-4674-97DF-C36903B688CC}" destId="{F8E4773A-361F-4621-A3A0-4A91CCB569B3}" srcOrd="44" destOrd="0" presId="urn:microsoft.com/office/officeart/2008/layout/PictureStrips"/>
    <dgm:cxn modelId="{DE1B30F8-8021-4487-AEF7-4771A9DFF672}" type="presParOf" srcId="{F8E4773A-361F-4621-A3A0-4A91CCB569B3}" destId="{15DE8F07-33B9-487D-AAAC-0FAC8F620DBD}" srcOrd="0" destOrd="0" presId="urn:microsoft.com/office/officeart/2008/layout/PictureStrips"/>
    <dgm:cxn modelId="{624A3045-B908-42D5-8C82-3E8C6A1D33FC}" type="presParOf" srcId="{F8E4773A-361F-4621-A3A0-4A91CCB569B3}" destId="{7F84AAD0-3FA5-44CA-B502-2F410B46635E}" srcOrd="1" destOrd="0" presId="urn:microsoft.com/office/officeart/2008/layout/PictureStrips"/>
    <dgm:cxn modelId="{722E6269-E5FC-4CDB-B392-1CB63956D166}" type="presParOf" srcId="{6FDCD9EF-3643-4674-97DF-C36903B688CC}" destId="{31521BC7-C21B-4A3F-A865-D33B019A6EC6}" srcOrd="45" destOrd="0" presId="urn:microsoft.com/office/officeart/2008/layout/PictureStrips"/>
    <dgm:cxn modelId="{5E05CE3D-A081-4EEA-874A-0E8F46647E3A}" type="presParOf" srcId="{6FDCD9EF-3643-4674-97DF-C36903B688CC}" destId="{297E16CB-9510-486E-B5FC-41CCD7C8C29F}" srcOrd="46" destOrd="0" presId="urn:microsoft.com/office/officeart/2008/layout/PictureStrips"/>
    <dgm:cxn modelId="{D4F84B17-A375-45CE-8A67-56A9CE00BA15}" type="presParOf" srcId="{297E16CB-9510-486E-B5FC-41CCD7C8C29F}" destId="{9A6C0E24-0A25-42C3-BB8F-2C24095D899C}" srcOrd="0" destOrd="0" presId="urn:microsoft.com/office/officeart/2008/layout/PictureStrips"/>
    <dgm:cxn modelId="{A2D7FBAD-E61C-4E4D-AA3B-3698A475646F}" type="presParOf" srcId="{297E16CB-9510-486E-B5FC-41CCD7C8C29F}" destId="{BB69F17C-8187-451B-A8E2-F1DC8918F350}" srcOrd="1" destOrd="0" presId="urn:microsoft.com/office/officeart/2008/layout/PictureStrips"/>
    <dgm:cxn modelId="{1ACCA634-BFB5-4675-A8E5-1A763B780314}" type="presParOf" srcId="{6FDCD9EF-3643-4674-97DF-C36903B688CC}" destId="{AD14FFFB-6D78-4AAB-9EE4-99A020D566D5}" srcOrd="47" destOrd="0" presId="urn:microsoft.com/office/officeart/2008/layout/PictureStrips"/>
    <dgm:cxn modelId="{DAEC4B60-0657-4920-800D-625678D83CEE}" type="presParOf" srcId="{6FDCD9EF-3643-4674-97DF-C36903B688CC}" destId="{206B7717-BC75-45DA-BE30-FEA402BA8558}" srcOrd="48" destOrd="0" presId="urn:microsoft.com/office/officeart/2008/layout/PictureStrips"/>
    <dgm:cxn modelId="{783088EB-85AB-43FF-AD16-4C0D9D78D247}" type="presParOf" srcId="{206B7717-BC75-45DA-BE30-FEA402BA8558}" destId="{83824C75-A0CC-4AFE-A83C-16261DC9BEA7}" srcOrd="0" destOrd="0" presId="urn:microsoft.com/office/officeart/2008/layout/PictureStrips"/>
    <dgm:cxn modelId="{A139CE78-EDA4-44DE-8059-291181E7F780}" type="presParOf" srcId="{206B7717-BC75-45DA-BE30-FEA402BA8558}" destId="{B10E3A3E-BC1E-4CCD-8B71-B7587F172BC6}" srcOrd="1" destOrd="0" presId="urn:microsoft.com/office/officeart/2008/layout/PictureStrips"/>
    <dgm:cxn modelId="{D861FB1B-A570-4CBF-91FB-006579246A0D}" type="presParOf" srcId="{6FDCD9EF-3643-4674-97DF-C36903B688CC}" destId="{76DB8C43-E27E-44A2-BFE3-B95500D318F9}" srcOrd="49" destOrd="0" presId="urn:microsoft.com/office/officeart/2008/layout/PictureStrips"/>
    <dgm:cxn modelId="{ED11C851-40BF-48E8-9746-156BC2363673}" type="presParOf" srcId="{6FDCD9EF-3643-4674-97DF-C36903B688CC}" destId="{1AD64D8D-F49A-4004-9C8E-895E93154335}" srcOrd="50" destOrd="0" presId="urn:microsoft.com/office/officeart/2008/layout/PictureStrips"/>
    <dgm:cxn modelId="{8B86077A-9F9D-4461-985D-BE95DAB78889}" type="presParOf" srcId="{1AD64D8D-F49A-4004-9C8E-895E93154335}" destId="{6C7372E7-68DA-40AE-8C3A-1A8DD1C442E2}" srcOrd="0" destOrd="0" presId="urn:microsoft.com/office/officeart/2008/layout/PictureStrips"/>
    <dgm:cxn modelId="{BDE17E75-0303-4354-9676-4D78C66D74F8}" type="presParOf" srcId="{1AD64D8D-F49A-4004-9C8E-895E93154335}" destId="{B3B9B61C-E6CC-4DD3-89CE-F399628613A9}" srcOrd="1" destOrd="0" presId="urn:microsoft.com/office/officeart/2008/layout/PictureStrips"/>
    <dgm:cxn modelId="{BFD0E656-41ED-4EE5-A39D-0BC0BD7287E4}" type="presParOf" srcId="{6FDCD9EF-3643-4674-97DF-C36903B688CC}" destId="{75374105-4C3B-4BCB-81BC-B8B0D9CB9F47}" srcOrd="51" destOrd="0" presId="urn:microsoft.com/office/officeart/2008/layout/PictureStrips"/>
    <dgm:cxn modelId="{CFEA2718-0238-4843-BB54-C50CCF675C0E}" type="presParOf" srcId="{6FDCD9EF-3643-4674-97DF-C36903B688CC}" destId="{F54E2E02-D49F-4817-A16A-52302656B18F}" srcOrd="52" destOrd="0" presId="urn:microsoft.com/office/officeart/2008/layout/PictureStrips"/>
    <dgm:cxn modelId="{9214B036-DD58-4740-983F-71FF2176D581}" type="presParOf" srcId="{F54E2E02-D49F-4817-A16A-52302656B18F}" destId="{90691082-5AD2-4B6C-BECF-84245244F2C9}" srcOrd="0" destOrd="0" presId="urn:microsoft.com/office/officeart/2008/layout/PictureStrips"/>
    <dgm:cxn modelId="{8801423C-E59F-404C-9701-4A418AADBBAB}" type="presParOf" srcId="{F54E2E02-D49F-4817-A16A-52302656B18F}" destId="{02465AC9-60AA-412B-A282-A19367E29330}" srcOrd="1" destOrd="0" presId="urn:microsoft.com/office/officeart/2008/layout/PictureStrips"/>
    <dgm:cxn modelId="{9BF779E3-AF8B-4806-95FC-A5033B3AF9EF}" type="presParOf" srcId="{6FDCD9EF-3643-4674-97DF-C36903B688CC}" destId="{9597E046-0792-443A-8597-42BE277ED216}" srcOrd="53" destOrd="0" presId="urn:microsoft.com/office/officeart/2008/layout/PictureStrips"/>
    <dgm:cxn modelId="{23109760-4368-420A-955D-D5BC011E1C7F}" type="presParOf" srcId="{6FDCD9EF-3643-4674-97DF-C36903B688CC}" destId="{14DD35EF-6A82-4829-AD19-C187F354C849}" srcOrd="54" destOrd="0" presId="urn:microsoft.com/office/officeart/2008/layout/PictureStrips"/>
    <dgm:cxn modelId="{22D8FA4D-341D-46FE-88CF-B8D19E408743}" type="presParOf" srcId="{14DD35EF-6A82-4829-AD19-C187F354C849}" destId="{23754ED9-4EE1-4D9E-AD70-F8D4B118799D}" srcOrd="0" destOrd="0" presId="urn:microsoft.com/office/officeart/2008/layout/PictureStrips"/>
    <dgm:cxn modelId="{AEB731FF-69DD-45D0-A983-56B770BBC3D1}" type="presParOf" srcId="{14DD35EF-6A82-4829-AD19-C187F354C849}" destId="{A4DBC164-5852-43BD-844A-7E4179AF1660}" srcOrd="1" destOrd="0" presId="urn:microsoft.com/office/officeart/2008/layout/PictureStrips"/>
    <dgm:cxn modelId="{DF924E2E-2E39-4452-94D3-59C36E545ADF}" type="presParOf" srcId="{6FDCD9EF-3643-4674-97DF-C36903B688CC}" destId="{3341D7DF-1F96-4452-849C-72EBA8382990}" srcOrd="55" destOrd="0" presId="urn:microsoft.com/office/officeart/2008/layout/PictureStrips"/>
    <dgm:cxn modelId="{D98B3BA7-FFA8-4CA2-B2F8-7EDED99B6F41}" type="presParOf" srcId="{6FDCD9EF-3643-4674-97DF-C36903B688CC}" destId="{20D8AB51-0FE4-415E-A880-B2A4C6603D60}" srcOrd="56" destOrd="0" presId="urn:microsoft.com/office/officeart/2008/layout/PictureStrips"/>
    <dgm:cxn modelId="{5121EC3A-7C7A-4C26-B653-E253822220CD}" type="presParOf" srcId="{20D8AB51-0FE4-415E-A880-B2A4C6603D60}" destId="{09D6A162-0425-497D-9C91-E7E29497B9C8}" srcOrd="0" destOrd="0" presId="urn:microsoft.com/office/officeart/2008/layout/PictureStrips"/>
    <dgm:cxn modelId="{97A58498-57D4-4C2D-BE18-C945A868DC50}" type="presParOf" srcId="{20D8AB51-0FE4-415E-A880-B2A4C6603D60}" destId="{B9881CF8-025E-4A80-ABF6-093FCF4695BF}" srcOrd="1" destOrd="0" presId="urn:microsoft.com/office/officeart/2008/layout/PictureStrips"/>
    <dgm:cxn modelId="{5728339C-E2C4-47E1-AE9F-A90632E62B94}" type="presParOf" srcId="{6FDCD9EF-3643-4674-97DF-C36903B688CC}" destId="{2C123BD9-13E7-489F-BAE0-0CA691E5CC29}" srcOrd="57" destOrd="0" presId="urn:microsoft.com/office/officeart/2008/layout/PictureStrips"/>
    <dgm:cxn modelId="{7BCBD034-AA90-4D6F-ACA8-620B899920FA}" type="presParOf" srcId="{6FDCD9EF-3643-4674-97DF-C36903B688CC}" destId="{2EF66533-EDA7-43BF-ADBA-16F3D4DAFAB1}" srcOrd="58" destOrd="0" presId="urn:microsoft.com/office/officeart/2008/layout/PictureStrips"/>
    <dgm:cxn modelId="{6D302BC1-6F81-4213-BE9F-10E372BC3B87}" type="presParOf" srcId="{2EF66533-EDA7-43BF-ADBA-16F3D4DAFAB1}" destId="{0EBF55FC-3E8C-41E6-BC16-F557A6E9CC03}" srcOrd="0" destOrd="0" presId="urn:microsoft.com/office/officeart/2008/layout/PictureStrips"/>
    <dgm:cxn modelId="{73269435-6D82-485B-8962-FC72E972A1F1}" type="presParOf" srcId="{2EF66533-EDA7-43BF-ADBA-16F3D4DAFAB1}" destId="{C8C65191-973A-4837-B762-1B8415A581C1}" srcOrd="1" destOrd="0" presId="urn:microsoft.com/office/officeart/2008/layout/PictureStrips"/>
    <dgm:cxn modelId="{ECA4512F-EB82-4FE1-B232-983A4CE8904D}" type="presParOf" srcId="{6FDCD9EF-3643-4674-97DF-C36903B688CC}" destId="{99F3471C-5212-4EAD-BD8D-13BF9ED3A30A}" srcOrd="59" destOrd="0" presId="urn:microsoft.com/office/officeart/2008/layout/PictureStrips"/>
    <dgm:cxn modelId="{14743E4D-ABCE-4685-90BC-787633917AC0}" type="presParOf" srcId="{6FDCD9EF-3643-4674-97DF-C36903B688CC}" destId="{9509351B-4B6B-4939-A24B-D0BD6C94CBDB}" srcOrd="60" destOrd="0" presId="urn:microsoft.com/office/officeart/2008/layout/PictureStrips"/>
    <dgm:cxn modelId="{17D52D44-A11F-4A5E-BB25-EC5E2A3E81D2}" type="presParOf" srcId="{9509351B-4B6B-4939-A24B-D0BD6C94CBDB}" destId="{8CE1F70D-B1F6-41C3-BDF0-9C636981C9AC}" srcOrd="0" destOrd="0" presId="urn:microsoft.com/office/officeart/2008/layout/PictureStrips"/>
    <dgm:cxn modelId="{D885FA12-2C0C-41F6-9160-9C36E8D13778}" type="presParOf" srcId="{9509351B-4B6B-4939-A24B-D0BD6C94CBDB}" destId="{FB39CE81-F5A4-41EE-AAB8-6D907B79496D}" srcOrd="1" destOrd="0" presId="urn:microsoft.com/office/officeart/2008/layout/PictureStrips"/>
    <dgm:cxn modelId="{0CBDC2E0-8097-4CAB-A790-A84B81EDEF5C}" type="presParOf" srcId="{6FDCD9EF-3643-4674-97DF-C36903B688CC}" destId="{EF933DA5-3E23-470F-B96D-75772F7D51EF}" srcOrd="61" destOrd="0" presId="urn:microsoft.com/office/officeart/2008/layout/PictureStrips"/>
    <dgm:cxn modelId="{DD6DF065-FBFF-4F83-94E1-6265381EF389}" type="presParOf" srcId="{6FDCD9EF-3643-4674-97DF-C36903B688CC}" destId="{89B50C42-62AD-481C-9723-BD81BF7EDFE8}" srcOrd="62" destOrd="0" presId="urn:microsoft.com/office/officeart/2008/layout/PictureStrips"/>
    <dgm:cxn modelId="{D12C5814-F8E6-4E8D-99AD-76E9EB341271}" type="presParOf" srcId="{89B50C42-62AD-481C-9723-BD81BF7EDFE8}" destId="{F09C36B5-BDA2-41D7-9FC9-979B9F3D4DD4}" srcOrd="0" destOrd="0" presId="urn:microsoft.com/office/officeart/2008/layout/PictureStrips"/>
    <dgm:cxn modelId="{3410F0C6-A067-451B-B779-124703D5BBF5}" type="presParOf" srcId="{89B50C42-62AD-481C-9723-BD81BF7EDFE8}" destId="{20D8B31D-EE89-4BF6-AA1E-E1D2F8F4F874}" srcOrd="1" destOrd="0" presId="urn:microsoft.com/office/officeart/2008/layout/PictureStrips"/>
    <dgm:cxn modelId="{F2EFC7D9-4B59-44E4-B5E4-63DD3C845C5A}" type="presParOf" srcId="{6FDCD9EF-3643-4674-97DF-C36903B688CC}" destId="{2ED05CB7-D168-4CE0-A361-652D244986DD}" srcOrd="63" destOrd="0" presId="urn:microsoft.com/office/officeart/2008/layout/PictureStrips"/>
    <dgm:cxn modelId="{A424C728-7C16-413D-BEA6-AB6411D3BBCF}" type="presParOf" srcId="{6FDCD9EF-3643-4674-97DF-C36903B688CC}" destId="{AABDF9EF-4ADB-4809-84B4-DC9EC8998F91}" srcOrd="64" destOrd="0" presId="urn:microsoft.com/office/officeart/2008/layout/PictureStrips"/>
    <dgm:cxn modelId="{7FDEBAA9-EBED-4D00-AA19-1657C9977A3D}" type="presParOf" srcId="{AABDF9EF-4ADB-4809-84B4-DC9EC8998F91}" destId="{D90C1BFD-8DE5-4300-9624-B965660D234D}" srcOrd="0" destOrd="0" presId="urn:microsoft.com/office/officeart/2008/layout/PictureStrips"/>
    <dgm:cxn modelId="{0BBF7A4D-20BD-480E-AED8-F4FA25144D1A}" type="presParOf" srcId="{AABDF9EF-4ADB-4809-84B4-DC9EC8998F91}" destId="{70F2CBF5-EE1E-4F4E-8B83-C4D75E1B32C3}" srcOrd="1" destOrd="0" presId="urn:microsoft.com/office/officeart/2008/layout/PictureStrips"/>
    <dgm:cxn modelId="{DAD843CB-7784-4571-9E9B-F03525F2641A}" type="presParOf" srcId="{6FDCD9EF-3643-4674-97DF-C36903B688CC}" destId="{F20672E3-60C5-45F6-8561-7BC08F31DBB9}" srcOrd="65" destOrd="0" presId="urn:microsoft.com/office/officeart/2008/layout/PictureStrips"/>
    <dgm:cxn modelId="{CD22115A-19B4-41D0-AD4E-2C35B5B8C6DA}" type="presParOf" srcId="{6FDCD9EF-3643-4674-97DF-C36903B688CC}" destId="{F4349A83-69DD-4675-A0E8-F27CA1D87AEE}" srcOrd="66" destOrd="0" presId="urn:microsoft.com/office/officeart/2008/layout/PictureStrips"/>
    <dgm:cxn modelId="{076F92A1-62F8-448F-BF65-440D9884847E}" type="presParOf" srcId="{F4349A83-69DD-4675-A0E8-F27CA1D87AEE}" destId="{6865B957-100C-4ED7-B3A7-85C9C759D1BB}" srcOrd="0" destOrd="0" presId="urn:microsoft.com/office/officeart/2008/layout/PictureStrips"/>
    <dgm:cxn modelId="{C617B726-3063-435C-AE45-66CCE56F173B}" type="presParOf" srcId="{F4349A83-69DD-4675-A0E8-F27CA1D87AEE}" destId="{6A969ABB-F01F-4128-8A20-1F2A7E4BA57C}" srcOrd="1" destOrd="0" presId="urn:microsoft.com/office/officeart/2008/layout/PictureStrips"/>
    <dgm:cxn modelId="{1F232B77-3592-48B2-A623-2B2D9D2E0001}" type="presParOf" srcId="{6FDCD9EF-3643-4674-97DF-C36903B688CC}" destId="{2F3295B7-A0BD-4AA8-9AC8-18C80EEB24E0}" srcOrd="67" destOrd="0" presId="urn:microsoft.com/office/officeart/2008/layout/PictureStrips"/>
    <dgm:cxn modelId="{E8F9A12C-2819-4348-8B40-6D9C58F66760}" type="presParOf" srcId="{6FDCD9EF-3643-4674-97DF-C36903B688CC}" destId="{FE9BD3E6-66D4-4C68-926D-14016D4B5BE2}" srcOrd="68" destOrd="0" presId="urn:microsoft.com/office/officeart/2008/layout/PictureStrips"/>
    <dgm:cxn modelId="{1B134BC9-B979-46D3-B7CE-B147F3DEB91D}" type="presParOf" srcId="{FE9BD3E6-66D4-4C68-926D-14016D4B5BE2}" destId="{3972BED5-F9DD-4100-A548-FCB24F9DDA39}" srcOrd="0" destOrd="0" presId="urn:microsoft.com/office/officeart/2008/layout/PictureStrips"/>
    <dgm:cxn modelId="{5659F7BB-31BE-40C3-A022-B33B20231F4F}" type="presParOf" srcId="{FE9BD3E6-66D4-4C68-926D-14016D4B5BE2}" destId="{E4DC8592-B622-484C-939F-0408A8850A0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B5604D8-4DEB-4DC5-9BDB-0673B1DB527E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F22C07E-1D7E-417A-B94C-FA4EA4A70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65" tIns="45533" rIns="91065" bIns="45533" anchor="b"/>
          <a:lstStyle/>
          <a:p>
            <a:pPr algn="r"/>
            <a:fld id="{23F9B987-10CF-4FBE-9630-E643F145F80D}" type="slidenum">
              <a:rPr lang="ru-RU" altLang="ru-RU" sz="1200">
                <a:solidFill>
                  <a:srgbClr val="000000"/>
                </a:solidFill>
                <a:latin typeface="Times New Roman" pitchFamily="18" charset="0"/>
              </a:rPr>
              <a:pPr algn="r"/>
              <a:t>12</a:t>
            </a:fld>
            <a:endParaRPr lang="ru-RU" altLang="ru-RU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Корпоративный университет внедряется в вузах, колледжах, учебных центрах для создания электронной информационно-образовательной среды; работает в ней в паре с системой автоматизации управления «1С:Колледж», «1С:Университет» или «1С:Управление учебным центром». Управленческая информация и персональные данные сотрудников, студентов хранятся, накапливаются, обрабатываются в защищенном контуре, он показан на желтой плашке. В верхний открытый в интернет контур из 1С передаются обезличенные данные, с которыми через личные веб-кабинеты работают массовые пользователи: студенты и преподаватели.</a:t>
            </a:r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FE4F1C-B95C-4E6C-92D0-412B29FF86FF}" type="slidenum">
              <a:rPr lang="ru-RU" altLang="ru-RU">
                <a:latin typeface="Times New Roman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FAC69BA-C5B3-4D22-83CF-E2F1EA767604}" type="slidenum">
              <a:rPr lang="ru-RU" altLang="ru-RU" sz="1200">
                <a:latin typeface="Times New Roman" pitchFamily="18" charset="0"/>
              </a:rPr>
              <a:pPr algn="r"/>
              <a:t>18</a:t>
            </a:fld>
            <a:endParaRPr lang="ru-RU" altLang="ru-RU" sz="1200">
              <a:latin typeface="Times New Roman" pitchFamily="18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>
              <a:latin typeface="Arial" charset="0"/>
              <a:cs typeface="Arial" charset="0"/>
            </a:endParaRPr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4B0D83-009F-48EA-B703-229A32CF3F29}" type="slidenum">
              <a:rPr lang="ru-RU" altLang="ru-RU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alt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73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A4B25-BA3E-4316-B2C8-9270C11B7C7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 зависимости от сложности решаемых задач и доступности ресурсов собственной ИТ-службы, рекомендуется использовать все три подхода, по приоритетам, указанным в таблице</a:t>
            </a:r>
          </a:p>
        </p:txBody>
      </p:sp>
      <p:sp>
        <p:nvSpPr>
          <p:cNvPr id="634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604AF6-D337-428E-8B52-5359661EBB9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06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FF6E66-83DD-41F4-ACBC-2EB2E3398E6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64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6DC857-661E-41FB-9492-92C616CFDFB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289A3-D3EC-44D4-82AB-DE3517FA1767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1DC2D-EF68-46E4-9D08-B6C86BBD91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CDC19-C196-439A-83D8-E0772A6A4BF6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84AD3-76E8-4D10-BA80-E12316B1B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833D7-33BA-4528-8205-C2031919031A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6936B-C0A3-4B4B-8FC7-897E157357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0B8D1-ACE6-40DB-8A1C-0958779EB4FC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91B3-EFFE-4EA8-8AA1-ED323FB644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5FCA2-146C-4E6F-80F7-702A5A66A089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05B1F-410C-4352-A5CC-4DC430FBF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227BB-30CD-4E52-B1E2-5BCF96242F79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B4DB7-13A9-4933-8B26-B05D5F2E2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1D2D2-A7AE-4778-87E8-429FB1984430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02C25-DADC-4FF9-8319-06D07FEE5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1D107-31BA-4ED6-BD85-EC270F93684A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667BC-178C-4012-AC39-CC8885355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C357E-4EB3-48AD-9BF7-CADC6577617D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9E044-AD5F-42CC-B4D1-CF4FEC191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4D64F-99C7-4ACE-A026-0CFE5BD5EC15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8D83D-F874-4BC6-BD4D-304EA67B3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97E95-9A94-4EE0-8CF8-147FF8CFF9F6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20F3D-1C62-4BA6-B6FE-7EB2E1E05B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47F1A-9476-4FD7-8B1F-5576E78207B0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9D1B7-6BDC-4BAE-9845-6AD2C42D6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56AE2-C859-42BC-A5C3-DFBCBABF3D40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6397-B126-48C9-BFC8-2AC684802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855D5-49CB-4286-992E-777756FE1F3A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1DA40-AE28-4364-BC82-DE5FD05D1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F24A9-4062-4850-BA9E-9A4F9E665E2D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0475C-9D1C-477E-B6FC-9512001BA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359AC-EEC0-47E1-97B3-9FA44E398FD8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4C236-B6D6-4811-BA08-8CC30F53A1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 userDrawn="1"/>
        </p:nvSpPr>
        <p:spPr bwMode="auto">
          <a:xfrm>
            <a:off x="1968500" y="300038"/>
            <a:ext cx="7008813" cy="9636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71978" tIns="0" rIns="71978" bIns="0" anchor="ctr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rgbClr val="0F5D9B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1733" dirty="0">
                <a:solidFill>
                  <a:srgbClr val="0D3E65"/>
                </a:solidFill>
              </a:rPr>
              <a:t>XXI международная научно-практическая конференция</a:t>
            </a:r>
            <a:r>
              <a:rPr lang="ru-RU" sz="1866" dirty="0">
                <a:solidFill>
                  <a:srgbClr val="0D3E65"/>
                </a:solidFill>
              </a:rPr>
              <a:t> </a:t>
            </a:r>
            <a:br>
              <a:rPr lang="ru-RU" sz="1866" dirty="0">
                <a:solidFill>
                  <a:srgbClr val="0D3E65"/>
                </a:solidFill>
              </a:rPr>
            </a:br>
            <a:r>
              <a:rPr lang="ru-RU" sz="2199" dirty="0">
                <a:solidFill>
                  <a:srgbClr val="0D3E65"/>
                </a:solidFill>
              </a:rPr>
              <a:t>НОВЫЕ ИНФОРМАЦИОННЫЕ ТЕХНОЛОГИИ </a:t>
            </a:r>
            <a:br>
              <a:rPr lang="ru-RU" sz="2199" dirty="0">
                <a:solidFill>
                  <a:srgbClr val="0D3E65"/>
                </a:solidFill>
              </a:rPr>
            </a:br>
            <a:r>
              <a:rPr lang="ru-RU" sz="2199" dirty="0">
                <a:solidFill>
                  <a:srgbClr val="0D3E65"/>
                </a:solidFill>
              </a:rPr>
              <a:t>В ОБРАЗОВАНИИ </a:t>
            </a:r>
            <a:endParaRPr lang="ru-RU" altLang="ru-RU" sz="2199" dirty="0">
              <a:solidFill>
                <a:srgbClr val="0D3E65"/>
              </a:solidFill>
            </a:endParaRPr>
          </a:p>
        </p:txBody>
      </p:sp>
      <p:pic>
        <p:nvPicPr>
          <p:cNvPr id="6" name="Picture 16" descr="Layer 2"/>
          <p:cNvPicPr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34963" y="165100"/>
            <a:ext cx="1520825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9"/>
          <p:cNvSpPr/>
          <p:nvPr userDrawn="1"/>
        </p:nvSpPr>
        <p:spPr>
          <a:xfrm>
            <a:off x="10028238" y="5827713"/>
            <a:ext cx="1924050" cy="749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2133" b="1" dirty="0">
                <a:solidFill>
                  <a:srgbClr val="FFFFFF"/>
                </a:solidFill>
                <a:latin typeface="+mn-lt"/>
                <a:cs typeface="+mn-cs"/>
              </a:rPr>
              <a:t>2–3 февраля</a:t>
            </a:r>
          </a:p>
          <a:p>
            <a:pPr algn="r">
              <a:defRPr/>
            </a:pPr>
            <a:r>
              <a:rPr lang="ru-RU" sz="2133" b="1" dirty="0">
                <a:solidFill>
                  <a:srgbClr val="FFFFFF"/>
                </a:solidFill>
                <a:latin typeface="+mn-lt"/>
                <a:cs typeface="+mn-cs"/>
              </a:rPr>
              <a:t>2021 года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3224" y="2399526"/>
            <a:ext cx="9144000" cy="492291"/>
          </a:xfrm>
        </p:spPr>
        <p:txBody>
          <a:bodyPr anchor="b"/>
          <a:lstStyle>
            <a:lvl1pPr algn="l">
              <a:defRPr sz="3199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3224" y="3601455"/>
            <a:ext cx="10334776" cy="1656839"/>
          </a:xfrm>
        </p:spPr>
        <p:txBody>
          <a:bodyPr/>
          <a:lstStyle>
            <a:lvl1pPr marL="0" indent="0" algn="l">
              <a:buNone/>
              <a:defRPr sz="2399" baseline="0"/>
            </a:lvl1pPr>
            <a:lvl2pPr marL="609402" indent="0" algn="ctr">
              <a:buNone/>
              <a:defRPr sz="2666"/>
            </a:lvl2pPr>
            <a:lvl3pPr marL="1218804" indent="0" algn="ctr">
              <a:buNone/>
              <a:defRPr sz="2399"/>
            </a:lvl3pPr>
            <a:lvl4pPr marL="1828206" indent="0" algn="ctr">
              <a:buNone/>
              <a:defRPr sz="2133"/>
            </a:lvl4pPr>
            <a:lvl5pPr marL="2437608" indent="0" algn="ctr">
              <a:buNone/>
              <a:defRPr sz="2133"/>
            </a:lvl5pPr>
            <a:lvl6pPr marL="3047009" indent="0" algn="ctr">
              <a:buNone/>
              <a:defRPr sz="2133"/>
            </a:lvl6pPr>
            <a:lvl7pPr marL="3656411" indent="0" algn="ctr">
              <a:buNone/>
              <a:defRPr sz="2133"/>
            </a:lvl7pPr>
            <a:lvl8pPr marL="4265813" indent="0" algn="ctr">
              <a:buNone/>
              <a:defRPr sz="2133"/>
            </a:lvl8pPr>
            <a:lvl9pPr marL="4875215" indent="0" algn="ctr">
              <a:buNone/>
              <a:defRPr sz="2133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434" y="1917108"/>
            <a:ext cx="11523133" cy="3910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 altLang="ru-RU"/>
              <a:t>2–3 февраля 2021 года 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 altLang="ru-RU"/>
              <a:t>XXI международная научно-практическая конференция</a:t>
            </a:r>
            <a:br>
              <a:rPr lang="ru-RU" altLang="ru-RU"/>
            </a:br>
            <a:r>
              <a:rPr lang="ru-RU" altLang="ru-RU" sz="1200"/>
              <a:t>НОВЫЕ ИНФОРМАЦИОННЫЕ ТЕХНОЛОГИИ В ОБРАЗОВАНИИ</a:t>
            </a:r>
            <a:r>
              <a:rPr lang="ru-RU" altLang="ru-RU"/>
              <a:t> 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DF416C5-E1F0-43EC-A888-DA8DC8D940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4435" y="1680115"/>
            <a:ext cx="5664200" cy="825245"/>
          </a:xfrm>
        </p:spPr>
        <p:txBody>
          <a:bodyPr anchor="b"/>
          <a:lstStyle>
            <a:lvl1pPr marL="0" indent="0">
              <a:buNone/>
              <a:defRPr sz="3199" b="1" baseline="0">
                <a:solidFill>
                  <a:srgbClr val="0F5D9B"/>
                </a:solidFill>
              </a:defRPr>
            </a:lvl1pPr>
            <a:lvl2pPr marL="609402" indent="0">
              <a:buNone/>
              <a:defRPr sz="2666" b="1"/>
            </a:lvl2pPr>
            <a:lvl3pPr marL="1218804" indent="0">
              <a:buNone/>
              <a:defRPr sz="2399" b="1"/>
            </a:lvl3pPr>
            <a:lvl4pPr marL="1828206" indent="0">
              <a:buNone/>
              <a:defRPr sz="2133" b="1"/>
            </a:lvl4pPr>
            <a:lvl5pPr marL="2437608" indent="0">
              <a:buNone/>
              <a:defRPr sz="2133" b="1"/>
            </a:lvl5pPr>
            <a:lvl6pPr marL="3047009" indent="0">
              <a:buNone/>
              <a:defRPr sz="2133" b="1"/>
            </a:lvl6pPr>
            <a:lvl7pPr marL="3656411" indent="0">
              <a:buNone/>
              <a:defRPr sz="2133" b="1"/>
            </a:lvl7pPr>
            <a:lvl8pPr marL="4265813" indent="0">
              <a:buNone/>
              <a:defRPr sz="2133" b="1"/>
            </a:lvl8pPr>
            <a:lvl9pPr marL="4875215" indent="0">
              <a:buNone/>
              <a:defRPr sz="213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4435" y="2505360"/>
            <a:ext cx="5664200" cy="368398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0115"/>
            <a:ext cx="5685365" cy="825245"/>
          </a:xfrm>
        </p:spPr>
        <p:txBody>
          <a:bodyPr anchor="b"/>
          <a:lstStyle>
            <a:lvl1pPr marL="0" indent="0">
              <a:buNone/>
              <a:defRPr sz="3199" b="1">
                <a:solidFill>
                  <a:srgbClr val="0F5D9B"/>
                </a:solidFill>
              </a:defRPr>
            </a:lvl1pPr>
            <a:lvl2pPr marL="609402" indent="0">
              <a:buNone/>
              <a:defRPr sz="2666" b="1"/>
            </a:lvl2pPr>
            <a:lvl3pPr marL="1218804" indent="0">
              <a:buNone/>
              <a:defRPr sz="2399" b="1"/>
            </a:lvl3pPr>
            <a:lvl4pPr marL="1828206" indent="0">
              <a:buNone/>
              <a:defRPr sz="2133" b="1"/>
            </a:lvl4pPr>
            <a:lvl5pPr marL="2437608" indent="0">
              <a:buNone/>
              <a:defRPr sz="2133" b="1"/>
            </a:lvl5pPr>
            <a:lvl6pPr marL="3047009" indent="0">
              <a:buNone/>
              <a:defRPr sz="2133" b="1"/>
            </a:lvl6pPr>
            <a:lvl7pPr marL="3656411" indent="0">
              <a:buNone/>
              <a:defRPr sz="2133" b="1"/>
            </a:lvl7pPr>
            <a:lvl8pPr marL="4265813" indent="0">
              <a:buNone/>
              <a:defRPr sz="2133" b="1"/>
            </a:lvl8pPr>
            <a:lvl9pPr marL="4875215" indent="0">
              <a:buNone/>
              <a:defRPr sz="213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199" y="2505360"/>
            <a:ext cx="5685367" cy="368398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967541" y="453588"/>
            <a:ext cx="9601200" cy="4922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 altLang="ru-RU"/>
              <a:t>2–3 февраля 2021 года </a:t>
            </a: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 altLang="ru-RU"/>
              <a:t>XXI международная научно-практическая конференция</a:t>
            </a:r>
            <a:br>
              <a:rPr lang="ru-RU" altLang="ru-RU"/>
            </a:br>
            <a:r>
              <a:rPr lang="ru-RU" altLang="ru-RU" sz="1200"/>
              <a:t>НОВЫЕ ИНФОРМАЦИОННЫЕ ТЕХНОЛОГИИ В ОБРАЗОВАНИИ</a:t>
            </a:r>
            <a:r>
              <a:rPr lang="ru-RU" altLang="ru-RU"/>
              <a:t> </a:t>
            </a: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DE2C234-3458-4BBF-B494-AFBE110935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34434" y="1917108"/>
            <a:ext cx="11523133" cy="3910393"/>
          </a:xfrm>
        </p:spPr>
        <p:txBody>
          <a:bodyPr/>
          <a:lstStyle>
            <a:lvl1pPr marL="0" indent="0" algn="l">
              <a:buNone/>
              <a:defRPr/>
            </a:lvl1pPr>
            <a:lvl2pPr marL="482443" indent="0" algn="l">
              <a:buNone/>
              <a:defRPr/>
            </a:lvl2pPr>
            <a:lvl3pPr marL="958538" indent="0" algn="l">
              <a:buNone/>
              <a:defRPr/>
            </a:lvl3pPr>
            <a:lvl4pPr marL="1878989" indent="0" algn="l">
              <a:buNone/>
              <a:defRPr/>
            </a:lvl4pPr>
            <a:lvl5pPr marL="2437608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 altLang="ru-RU"/>
              <a:t>2–3 февраля 2021 года 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 altLang="ru-RU"/>
              <a:t>XXI международная научно-практическая конференция</a:t>
            </a:r>
            <a:br>
              <a:rPr lang="ru-RU" altLang="ru-RU"/>
            </a:br>
            <a:r>
              <a:rPr lang="ru-RU" altLang="ru-RU" sz="1200"/>
              <a:t>НОВЫЕ ИНФОРМАЦИОННЫЕ ТЕХНОЛОГИИ В ОБРАЗОВАНИИ</a:t>
            </a:r>
            <a:r>
              <a:rPr lang="ru-RU" altLang="ru-RU"/>
              <a:t> </a:t>
            </a: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C82997-96BC-49A0-9C44-FA5598EA65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541" y="453588"/>
            <a:ext cx="9601200" cy="4922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 altLang="ru-RU"/>
              <a:t>2–3 февраля 2021 года 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 altLang="ru-RU"/>
              <a:t>XXI международная научно-практическая конференция</a:t>
            </a:r>
            <a:br>
              <a:rPr lang="ru-RU" altLang="ru-RU"/>
            </a:br>
            <a:r>
              <a:rPr lang="ru-RU" altLang="ru-RU" sz="1200"/>
              <a:t>НОВЫЕ ИНФОРМАЦИОННЫЕ ТЕХНОЛОГИИ В ОБРАЗОВАНИИ</a:t>
            </a:r>
            <a:r>
              <a:rPr lang="ru-RU" altLang="ru-RU"/>
              <a:t> 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A3D51CE-8D75-4216-BE62-93D54E8D24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6120"/>
            <a:ext cx="5156200" cy="43505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826120"/>
            <a:ext cx="5156200" cy="43505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67541" y="453588"/>
            <a:ext cx="9601200" cy="4922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фон_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" descr="Layer 2"/>
          <p:cNvPicPr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327650" y="165100"/>
            <a:ext cx="15224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9" name="Rectangle 11"/>
          <p:cNvSpPr>
            <a:spLocks noGrp="1" noChangeArrowheads="1"/>
          </p:cNvSpPr>
          <p:nvPr>
            <p:ph type="ctrTitle"/>
          </p:nvPr>
        </p:nvSpPr>
        <p:spPr bwMode="auto">
          <a:xfrm>
            <a:off x="335360" y="2499013"/>
            <a:ext cx="11521280" cy="732141"/>
          </a:xfrm>
          <a:prstGeom prst="rect">
            <a:avLst/>
          </a:prstGeom>
          <a:noFill/>
          <a:extLst/>
        </p:spPr>
        <p:txBody>
          <a:bodyPr/>
          <a:lstStyle>
            <a:lvl1pPr algn="ctr">
              <a:defRPr sz="4798">
                <a:solidFill>
                  <a:srgbClr val="0F5D9B"/>
                </a:solidFill>
              </a:defRPr>
            </a:lvl1pPr>
          </a:lstStyle>
          <a:p>
            <a:pPr lvl="0"/>
            <a:r>
              <a:rPr lang="ru-RU" altLang="ru-RU" noProof="0" dirty="0"/>
              <a:t>Образец заголовка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6FEA16-56FD-449C-9532-27954520DD62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C00232-651B-4B52-9DAC-9147174FAB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0" r:id="rId2"/>
    <p:sldLayoutId id="2147483699" r:id="rId3"/>
    <p:sldLayoutId id="2147483698" r:id="rId4"/>
    <p:sldLayoutId id="2147483697" r:id="rId5"/>
    <p:sldLayoutId id="2147483696" r:id="rId6"/>
    <p:sldLayoutId id="2147483695" r:id="rId7"/>
    <p:sldLayoutId id="2147483694" r:id="rId8"/>
    <p:sldLayoutId id="2147483693" r:id="rId9"/>
    <p:sldLayoutId id="2147483692" r:id="rId10"/>
    <p:sldLayoutId id="2147483702" r:id="rId11"/>
    <p:sldLayoutId id="2147483691" r:id="rId12"/>
    <p:sldLayoutId id="2147483703" r:id="rId13"/>
    <p:sldLayoutId id="2147483690" r:id="rId14"/>
    <p:sldLayoutId id="2147483689" r:id="rId15"/>
    <p:sldLayoutId id="2147483688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68500" y="452438"/>
            <a:ext cx="96012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000" tIns="0" rIns="5400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pic>
        <p:nvPicPr>
          <p:cNvPr id="18435" name="Picture 16" descr="Layer 2"/>
          <p:cNvPicPr>
            <a:picLocks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334963" y="165100"/>
            <a:ext cx="1520825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963" y="1917700"/>
            <a:ext cx="7680325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49165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34963" y="6307138"/>
            <a:ext cx="2305050" cy="203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333" b="1">
                <a:solidFill>
                  <a:srgbClr val="0D3E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2–3 февраля 2021 года </a:t>
            </a:r>
          </a:p>
        </p:txBody>
      </p:sp>
      <p:sp>
        <p:nvSpPr>
          <p:cNvPr id="4916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5838" y="6211888"/>
            <a:ext cx="8832850" cy="349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066" b="1">
                <a:solidFill>
                  <a:srgbClr val="0F5D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XXI международная научно-практическая конференция</a:t>
            </a:r>
            <a:br>
              <a:rPr lang="ru-RU" altLang="ru-RU"/>
            </a:br>
            <a:r>
              <a:rPr lang="ru-RU" altLang="ru-RU" sz="1200"/>
              <a:t>НОВЫЕ ИНФОРМАЦИОННЫЕ ТЕХНОЛОГИИ В ОБРАЗОВАНИИ</a:t>
            </a:r>
            <a:r>
              <a:rPr lang="ru-RU" altLang="ru-RU"/>
              <a:t> </a:t>
            </a:r>
          </a:p>
        </p:txBody>
      </p:sp>
      <p:sp>
        <p:nvSpPr>
          <p:cNvPr id="4916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0" y="6319838"/>
            <a:ext cx="1020763" cy="1984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333" b="1">
                <a:solidFill>
                  <a:srgbClr val="0D3E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98EC742-2958-4938-8EA3-839C0C453D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9168" name="Line 16"/>
          <p:cNvSpPr>
            <a:spLocks noChangeShapeType="1"/>
          </p:cNvSpPr>
          <p:nvPr userDrawn="1"/>
        </p:nvSpPr>
        <p:spPr bwMode="auto">
          <a:xfrm>
            <a:off x="334963" y="6116638"/>
            <a:ext cx="11522075" cy="0"/>
          </a:xfrm>
          <a:prstGeom prst="line">
            <a:avLst/>
          </a:prstGeom>
          <a:noFill/>
          <a:ln w="9525">
            <a:solidFill>
              <a:srgbClr val="408BCA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ru-RU" sz="2399">
              <a:solidFill>
                <a:srgbClr val="000000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 b="1" kern="1200">
          <a:solidFill>
            <a:srgbClr val="0F5D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 b="1">
          <a:solidFill>
            <a:srgbClr val="0F5D9B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 b="1">
          <a:solidFill>
            <a:srgbClr val="0F5D9B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 b="1">
          <a:solidFill>
            <a:srgbClr val="0F5D9B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 b="1">
          <a:solidFill>
            <a:srgbClr val="0F5D9B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609402" algn="l" rtl="0" fontAlgn="base">
        <a:spcBef>
          <a:spcPct val="0"/>
        </a:spcBef>
        <a:spcAft>
          <a:spcPct val="0"/>
        </a:spcAft>
        <a:defRPr sz="3466" b="1">
          <a:solidFill>
            <a:srgbClr val="0F5D9B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1218804" algn="l" rtl="0" fontAlgn="base">
        <a:spcBef>
          <a:spcPct val="0"/>
        </a:spcBef>
        <a:spcAft>
          <a:spcPct val="0"/>
        </a:spcAft>
        <a:defRPr sz="3466" b="1">
          <a:solidFill>
            <a:srgbClr val="0F5D9B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828206" algn="l" rtl="0" fontAlgn="base">
        <a:spcBef>
          <a:spcPct val="0"/>
        </a:spcBef>
        <a:spcAft>
          <a:spcPct val="0"/>
        </a:spcAft>
        <a:defRPr sz="3466" b="1">
          <a:solidFill>
            <a:srgbClr val="0F5D9B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2437608" algn="l" rtl="0" fontAlgn="base">
        <a:spcBef>
          <a:spcPct val="0"/>
        </a:spcBef>
        <a:spcAft>
          <a:spcPct val="0"/>
        </a:spcAft>
        <a:defRPr sz="3466" b="1">
          <a:solidFill>
            <a:srgbClr val="0F5D9B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42888" indent="-242888" algn="l" rtl="0" eaLnBrk="0" fontAlgn="base" hangingPunct="0">
        <a:spcBef>
          <a:spcPct val="35000"/>
        </a:spcBef>
        <a:spcAft>
          <a:spcPct val="0"/>
        </a:spcAft>
        <a:buClr>
          <a:srgbClr val="0F5D9B"/>
        </a:buClr>
        <a:buFont typeface="Wingdings" pitchFamily="2" charset="2"/>
        <a:buChar char="§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36538" algn="l" rtl="0" eaLnBrk="0" fontAlgn="base" hangingPunct="0">
        <a:spcBef>
          <a:spcPct val="35000"/>
        </a:spcBef>
        <a:spcAft>
          <a:spcPct val="0"/>
        </a:spcAft>
        <a:buClr>
          <a:srgbClr val="408BCA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rtl="0" eaLnBrk="0" fontAlgn="base" hangingPunct="0">
        <a:spcBef>
          <a:spcPct val="35000"/>
        </a:spcBef>
        <a:spcAft>
          <a:spcPct val="0"/>
        </a:spcAft>
        <a:buClr>
          <a:schemeClr val="bg2"/>
        </a:buClr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2182813" indent="-303213" algn="l" rtl="0" eaLnBrk="0" fontAlgn="base" hangingPunct="0">
        <a:spcBef>
          <a:spcPct val="35000"/>
        </a:spcBef>
        <a:spcAft>
          <a:spcPct val="0"/>
        </a:spcAft>
        <a:buClr>
          <a:schemeClr val="bg2"/>
        </a:buClr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rtl="0" eaLnBrk="0" fontAlgn="base" hangingPunct="0">
        <a:spcBef>
          <a:spcPct val="35000"/>
        </a:spcBef>
        <a:spcAft>
          <a:spcPct val="0"/>
        </a:spcAft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1710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112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514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5179916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2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04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06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08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09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11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13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15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vdovin@online-ufa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olutions.1c.ru/catalog/college-prof/featur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solutions.1c.ru/catalog/college-prof/compariso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mo.solutions.1c.ru/portal/index.php?kod=COLLEGEPROF&amp;type=1" TargetMode="External"/><Relationship Id="rId4" Type="http://schemas.openxmlformats.org/officeDocument/2006/relationships/image" Target="../media/image42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v8.1c.ru/platforma/klient-servernyy-variant-raboty/" TargetMode="External"/><Relationship Id="rId3" Type="http://schemas.openxmlformats.org/officeDocument/2006/relationships/hyperlink" Target="https://v8.1c.ru/platforma/microsoft-sql-server/" TargetMode="External"/><Relationship Id="rId7" Type="http://schemas.openxmlformats.org/officeDocument/2006/relationships/image" Target="../media/image44.png"/><Relationship Id="rId2" Type="http://schemas.openxmlformats.org/officeDocument/2006/relationships/hyperlink" Target="https://v8.1c.ru/platforma/varianty-raboty-siste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8.1c.ru/platforma/oracle-database/" TargetMode="External"/><Relationship Id="rId5" Type="http://schemas.openxmlformats.org/officeDocument/2006/relationships/hyperlink" Target="https://v8.1c.ru/platforma/ibm-db2/" TargetMode="External"/><Relationship Id="rId4" Type="http://schemas.openxmlformats.org/officeDocument/2006/relationships/hyperlink" Target="https://v8.1c.ru/platforma/postgresql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8.1c.ru/predpriyatie/questions_licence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uz@online-ufa.ru" TargetMode="External"/><Relationship Id="rId2" Type="http://schemas.openxmlformats.org/officeDocument/2006/relationships/hyperlink" Target="https://1c.ru/rus/partners/franch-citylist.js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hyperlink" Target="https://1c.ru/rus/partners/cko.jsp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olutions.1c.ru/news/4630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1c.ru/news/info.jsp?id=2153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its.1c.ru/db/metod8dev" TargetMode="External"/><Relationship Id="rId2" Type="http://schemas.openxmlformats.org/officeDocument/2006/relationships/hyperlink" Target="https://v8.1c.ru/tekhnologii/sistemnye-trebovaniya-1s-predpriyatiya-8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d.pakin@1c-pa.r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hyperlink" Target="http://cito-rzn.ru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hyperlink" Target="mailto:uz@online-ufa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mo.solutions.1c.ru/portal/index.php?kod=COLLEGEPROF&amp;type=1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1c-college.ru/upload/medialibrary/692/69251f9fe73c79d2ec3950a2209b27cf.mp4" TargetMode="External"/><Relationship Id="rId2" Type="http://schemas.openxmlformats.org/officeDocument/2006/relationships/hyperlink" Target="http://1c-college.ru/upload/medialibrary/6b9/6b98c8bd0472732a0cb8f97bdc8606e7.mp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hyperlink" Target="http://1c-college.ru/upload/medialibrary/93f/93f1a986d48d1fc4459f89c323af8083.mp4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v8.1c.ru/platforma/web-klient/" TargetMode="External"/><Relationship Id="rId3" Type="http://schemas.openxmlformats.org/officeDocument/2006/relationships/hyperlink" Target="https://v8.1c.ru/platforma/tonkiy-klient/" TargetMode="External"/><Relationship Id="rId7" Type="http://schemas.openxmlformats.org/officeDocument/2006/relationships/hyperlink" Target="https://v8.1c.ru/platforma/safari/" TargetMode="External"/><Relationship Id="rId12" Type="http://schemas.openxmlformats.org/officeDocument/2006/relationships/image" Target="../media/image91.png"/><Relationship Id="rId2" Type="http://schemas.openxmlformats.org/officeDocument/2006/relationships/hyperlink" Target="https://v8.1c.ru/platforma/tolstyy-klien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8.1c.ru/platforma/google-chrome/" TargetMode="External"/><Relationship Id="rId11" Type="http://schemas.openxmlformats.org/officeDocument/2006/relationships/hyperlink" Target="https://v8.1c.ru/platforma/konfigurator/" TargetMode="External"/><Relationship Id="rId5" Type="http://schemas.openxmlformats.org/officeDocument/2006/relationships/hyperlink" Target="https://v8.1c.ru/platforma/mozilla-firefox/" TargetMode="External"/><Relationship Id="rId10" Type="http://schemas.openxmlformats.org/officeDocument/2006/relationships/hyperlink" Target="https://v8.1c.ru/platforma/mobilnyy-klient/" TargetMode="External"/><Relationship Id="rId4" Type="http://schemas.openxmlformats.org/officeDocument/2006/relationships/hyperlink" Target="https://v8.1c.ru/platforma/internet-explorer/" TargetMode="External"/><Relationship Id="rId9" Type="http://schemas.openxmlformats.org/officeDocument/2006/relationships/hyperlink" Target="https://v8.1c.ru/platforma/mobilnaya-platforma-1s-predpriyatiya/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its.1c.ru/db/v8312doc" TargetMode="External"/><Relationship Id="rId3" Type="http://schemas.openxmlformats.org/officeDocument/2006/relationships/hyperlink" Target="https://its.1c.ru/db/metod8dev/content/5837/hdoc" TargetMode="External"/><Relationship Id="rId7" Type="http://schemas.openxmlformats.org/officeDocument/2006/relationships/hyperlink" Target="https://its.1c.ru/db/metod8dev/content/5899/hdoc" TargetMode="External"/><Relationship Id="rId2" Type="http://schemas.openxmlformats.org/officeDocument/2006/relationships/hyperlink" Target="https://its.1c.ru/db/metod8dev/content/5904/h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ts.1c.ru/db/metod8dev/content/5947/hdoc" TargetMode="External"/><Relationship Id="rId5" Type="http://schemas.openxmlformats.org/officeDocument/2006/relationships/hyperlink" Target="https://its.1c.ru/db/metod8dev/content/5866/hdoc" TargetMode="External"/><Relationship Id="rId4" Type="http://schemas.openxmlformats.org/officeDocument/2006/relationships/hyperlink" Target="https://its.1c.ru/db/metod8dev/content/5825/hdoc" TargetMode="External"/><Relationship Id="rId9" Type="http://schemas.openxmlformats.org/officeDocument/2006/relationships/image" Target="../media/image9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mailto:uz@online-ufa.ru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hyperlink" Target="https://solutions.1c.ru/catalog/college/materials" TargetMode="External"/><Relationship Id="rId7" Type="http://schemas.openxmlformats.org/officeDocument/2006/relationships/image" Target="../media/image101.png"/><Relationship Id="rId2" Type="http://schemas.openxmlformats.org/officeDocument/2006/relationships/hyperlink" Target="https://solutions.1c.ru/catalog/college-prof/material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hyperlink" Target="https://www.youtube.com/channel/UC3ypxY8Lj9FvpZdmgu9RNZQ" TargetMode="External"/><Relationship Id="rId4" Type="http://schemas.openxmlformats.org/officeDocument/2006/relationships/hyperlink" Target="http://1c-college.ru/1c_college/demonstration_material.php" TargetMode="External"/><Relationship Id="rId9" Type="http://schemas.openxmlformats.org/officeDocument/2006/relationships/image" Target="../media/image103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w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w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w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w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solutions.1c.ru/projects/?project_product_id=140" TargetMode="External"/><Relationship Id="rId2" Type="http://schemas.openxmlformats.org/officeDocument/2006/relationships/hyperlink" Target="https://solutions.1c.ru/projects/?project_product_id=133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hyperlink" Target="http://video2-gpt-msk.1c.ru/video_download/154e26c15f32cbffc06.flv" TargetMode="External"/><Relationship Id="rId3" Type="http://schemas.openxmlformats.org/officeDocument/2006/relationships/hyperlink" Target="http://video2-gpt-msk.1c.ru/video_download/16bb1f668367291c63c.flv" TargetMode="External"/><Relationship Id="rId7" Type="http://schemas.openxmlformats.org/officeDocument/2006/relationships/hyperlink" Target="http://video2-gpt-msk.1c.ru/video_download/16782cfdd40fffffffff80ecdef.flv" TargetMode="External"/><Relationship Id="rId2" Type="http://schemas.openxmlformats.org/officeDocument/2006/relationships/hyperlink" Target="http://video2-gpt-msk.1c.ru/services/get/174c057d6b96754d89b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ideo2-gpt-msk.1c.ru/video_download/1699fecc9ee3b9864dc.flv" TargetMode="External"/><Relationship Id="rId5" Type="http://schemas.openxmlformats.org/officeDocument/2006/relationships/hyperlink" Target="http://video2-gpt-msk.1c.ru/video_download/15ee18c8aef37b97ad8.flv" TargetMode="External"/><Relationship Id="rId10" Type="http://schemas.openxmlformats.org/officeDocument/2006/relationships/image" Target="../media/image118.png"/><Relationship Id="rId4" Type="http://schemas.openxmlformats.org/officeDocument/2006/relationships/hyperlink" Target="http://video2-gpt-msk.1c.ru/video_download/16b02f17f1effffffff8e4d3d84.flv" TargetMode="External"/><Relationship Id="rId9" Type="http://schemas.openxmlformats.org/officeDocument/2006/relationships/hyperlink" Target="http://video2-gpt-msk.1c.ru/video_download/153f03a44d9ffffffffda55bbbf.flv" TargetMode="Externa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ctrTitle"/>
          </p:nvPr>
        </p:nvSpPr>
        <p:spPr>
          <a:xfrm>
            <a:off x="914400" y="1127125"/>
            <a:ext cx="8832850" cy="2994025"/>
          </a:xfrm>
        </p:spPr>
        <p:txBody>
          <a:bodyPr/>
          <a:lstStyle/>
          <a:p>
            <a:pPr algn="ctr"/>
            <a:r>
              <a:rPr lang="ru-RU" sz="3200" smtClean="0">
                <a:solidFill>
                  <a:srgbClr val="C00000"/>
                </a:solidFill>
              </a:rPr>
              <a:t>Быстрый старт - методические рекомендации по запуску системы управления колледжем с использованием  программного продукта «1С:Колледж»« или «1С:Колледж ПРОФ»</a:t>
            </a:r>
            <a:r>
              <a:rPr lang="ru-RU" sz="1400" smtClean="0">
                <a:solidFill>
                  <a:srgbClr val="C00000"/>
                </a:solidFill>
              </a:rPr>
              <a:t> 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9075" y="4121150"/>
            <a:ext cx="7767638" cy="1096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10.12.2020</a:t>
            </a:r>
            <a:endParaRPr lang="ru-RU" dirty="0"/>
          </a:p>
        </p:txBody>
      </p:sp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576263" y="5451475"/>
            <a:ext cx="642461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rebuchet MS" pitchFamily="34" charset="0"/>
              </a:rPr>
              <a:t>Руководитель группы разработки программных продуктов</a:t>
            </a:r>
            <a:br>
              <a:rPr lang="ru-RU">
                <a:latin typeface="Trebuchet MS" pitchFamily="34" charset="0"/>
              </a:rPr>
            </a:br>
            <a:r>
              <a:rPr lang="ru-RU">
                <a:latin typeface="Trebuchet MS" pitchFamily="34" charset="0"/>
              </a:rPr>
              <a:t>1С:Колледж и 1С:Колледж ПРОФ  Вдовин И.Г. </a:t>
            </a:r>
            <a:br>
              <a:rPr lang="ru-RU">
                <a:latin typeface="Trebuchet MS" pitchFamily="34" charset="0"/>
              </a:rPr>
            </a:br>
            <a:r>
              <a:rPr lang="en-US">
                <a:latin typeface="Trebuchet MS" pitchFamily="34" charset="0"/>
                <a:hlinkClick r:id="rId2"/>
              </a:rPr>
              <a:t>ivdovin@online-ufa.ru</a:t>
            </a:r>
            <a:r>
              <a:rPr lang="en-US">
                <a:latin typeface="Trebuchet MS" pitchFamily="34" charset="0"/>
              </a:rPr>
              <a:t> </a:t>
            </a:r>
            <a:endParaRPr lang="ru-RU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План вебинара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>
          <a:xfrm>
            <a:off x="544513" y="1397000"/>
            <a:ext cx="8596312" cy="3881438"/>
          </a:xfrm>
        </p:spPr>
        <p:txBody>
          <a:bodyPr/>
          <a:lstStyle/>
          <a:p>
            <a:r>
              <a:rPr lang="ru-RU" sz="1400" smtClean="0"/>
              <a:t>Подготовка к внедрению, выбор и покупка компонентов информационной системы</a:t>
            </a:r>
          </a:p>
          <a:p>
            <a:r>
              <a:rPr lang="ru-RU" sz="1400" smtClean="0"/>
              <a:t>Вопросы интеграции, безопасности</a:t>
            </a:r>
          </a:p>
          <a:p>
            <a:r>
              <a:rPr lang="ru-RU" sz="1400" smtClean="0"/>
              <a:t>Рекомендации по инфраструктуре</a:t>
            </a:r>
          </a:p>
          <a:p>
            <a:r>
              <a:rPr lang="ru-RU" sz="1400" smtClean="0"/>
              <a:t>Надо ли приглашать на проект внедренцев?</a:t>
            </a:r>
          </a:p>
          <a:p>
            <a:r>
              <a:rPr lang="ru-RU" sz="1400" smtClean="0"/>
              <a:t>Когда и как нужно делать доработки программы</a:t>
            </a:r>
          </a:p>
          <a:p>
            <a:r>
              <a:rPr lang="ru-RU" sz="1400" smtClean="0"/>
              <a:t>Организация и запуск проекта</a:t>
            </a:r>
          </a:p>
          <a:p>
            <a:r>
              <a:rPr lang="ru-RU" sz="1400" smtClean="0"/>
              <a:t>Организация поддержки</a:t>
            </a:r>
          </a:p>
          <a:p>
            <a:r>
              <a:rPr lang="ru-RU" sz="1400" smtClean="0"/>
              <a:t>Развертывание</a:t>
            </a:r>
          </a:p>
          <a:p>
            <a:r>
              <a:rPr lang="ru-RU" sz="1400" smtClean="0"/>
              <a:t>Ввод исходных данных</a:t>
            </a:r>
          </a:p>
          <a:p>
            <a:r>
              <a:rPr lang="ru-RU" sz="1400" smtClean="0"/>
              <a:t>Обучение</a:t>
            </a:r>
          </a:p>
          <a:p>
            <a:r>
              <a:rPr lang="ru-RU" sz="1400" smtClean="0"/>
              <a:t>Опытная эксплуатация</a:t>
            </a:r>
          </a:p>
          <a:p>
            <a:r>
              <a:rPr lang="ru-RU" sz="1400" smtClean="0"/>
              <a:t>Переход к промышленной эксплуатации</a:t>
            </a:r>
          </a:p>
          <a:p>
            <a:r>
              <a:rPr lang="ru-RU" sz="1400" smtClean="0"/>
              <a:t>Типовые проблемы и ошибки</a:t>
            </a:r>
          </a:p>
          <a:p>
            <a:r>
              <a:rPr lang="ru-RU" sz="1400" smtClean="0">
                <a:solidFill>
                  <a:srgbClr val="C00000"/>
                </a:solidFill>
              </a:rPr>
              <a:t>Ответы на вопросы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75250" y="4637088"/>
            <a:ext cx="2238375" cy="8080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1 час 40 минут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36710" y="2132213"/>
            <a:ext cx="3624540" cy="271490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5175250" y="5699125"/>
            <a:ext cx="2238375" cy="746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Запись вебинара ведем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Подготовка к внедрению, выбор и покупка компонентов информационной системы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Понимание подойдет ли 1С:Колледж для решения поставленных задач, выбор версии, определение варианта использования, стоимость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700" y="95250"/>
            <a:ext cx="8596313" cy="1320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Понять свои потребности и определиться может ли 1С:Колледж или 1С:Колледж ПРОФ их удовлетворить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700" y="1646238"/>
            <a:ext cx="8688388" cy="47371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Комплексное решение для управления деятельностью учреждений среднего профессионального образования. Продукт охватывает все уровни управленческой деятельности основных подразделений колледжа и интегрируется с типовыми решениями фирмы «1С» для бухгалтерии и отдела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кадров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 бухгалтерия, не СДО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Позволят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учебному заведению: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комплексно автоматизировать управление бизнес-процессами, в частности работу приемной комиссии, оперативное управление учебно-методическим процессом, студенческим контингентом;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предоставить возможность накопления информации для анализа и дальнейшего принятия эффективных управленческих решений, что повысит качество предоставляемых услуг;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обеспечить «прозрачность» управления как основным бизнес-процессом (учебным процессом), так и вспомогательными процессами;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автоматизировать управление системой менеджмента качества;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предоставить учащимся и их родителям — основным клиентам учебного заведения — дополнительные информационные сервисы, что повысит их лояльность и упрочит положение учебного заведения в конкурентной среде.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723" name="TextBox 3"/>
          <p:cNvSpPr txBox="1">
            <a:spLocks noChangeArrowheads="1"/>
          </p:cNvSpPr>
          <p:nvPr/>
        </p:nvSpPr>
        <p:spPr bwMode="auto">
          <a:xfrm>
            <a:off x="490538" y="6321425"/>
            <a:ext cx="58785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rebuchet MS" pitchFamily="34" charset="0"/>
                <a:hlinkClick r:id="rId2"/>
              </a:rPr>
              <a:t>https://solutions.1c.ru/catalog/college-prof/features</a:t>
            </a:r>
            <a:r>
              <a:rPr lang="ru-RU">
                <a:latin typeface="Trebuchet MS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25463" y="-11113"/>
            <a:ext cx="8561387" cy="1143001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>
                <a:solidFill>
                  <a:srgbClr val="C00000"/>
                </a:solidFill>
              </a:rPr>
              <a:t>Автоматизированные рабочие места (АРМ)</a:t>
            </a:r>
          </a:p>
        </p:txBody>
      </p:sp>
      <p:sp>
        <p:nvSpPr>
          <p:cNvPr id="31746" name="Содержимое 2"/>
          <p:cNvSpPr>
            <a:spLocks noGrp="1"/>
          </p:cNvSpPr>
          <p:nvPr>
            <p:ph sz="quarter" idx="1"/>
          </p:nvPr>
        </p:nvSpPr>
        <p:spPr>
          <a:xfrm>
            <a:off x="239713" y="639763"/>
            <a:ext cx="9102725" cy="6119812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Директор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Председатель приемной комиссии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Секретарь приемной комиссии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>
                <a:solidFill>
                  <a:schemeClr val="tx1"/>
                </a:solidFill>
              </a:rPr>
              <a:t>Заведующий  отделением и его секретарь  </a:t>
            </a:r>
            <a:r>
              <a:rPr lang="ru-RU" altLang="ru-RU" sz="1300" b="1" smtClean="0">
                <a:solidFill>
                  <a:srgbClr val="00B0F0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Заведующий учебной частью и его секретарь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Методист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Заведующий кафедрой (ПЦК, ЦМК)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Куратор (мастер)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Зам. директора по воспитательной работе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Секретарь зам. директора по воспитательной работе 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Специалист отдела кадров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Зам. директора по производственному обучению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Секретарь зам. директора по производственному обучению  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Заместитель директора по методической работе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Социальный педагог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Председатель стипендиальной комиссии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Бухгалтер по расчетам со студентами</a:t>
            </a:r>
            <a:endParaRPr lang="en-US" altLang="ru-RU" sz="1300" b="1" smtClean="0"/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Ответственный за качество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/>
              <a:t>Медицинский работник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>
                <a:solidFill>
                  <a:srgbClr val="C00000"/>
                </a:solidFill>
              </a:rPr>
              <a:t>Преподаватель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>
                <a:solidFill>
                  <a:srgbClr val="C00000"/>
                </a:solidFill>
              </a:rPr>
              <a:t>Комендант общежития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>
                <a:solidFill>
                  <a:srgbClr val="C00000"/>
                </a:solidFill>
              </a:rPr>
              <a:t>Информационный киоск</a:t>
            </a:r>
            <a:endParaRPr lang="en-US" altLang="ru-RU" sz="1300" b="1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>
                <a:solidFill>
                  <a:srgbClr val="C00000"/>
                </a:solidFill>
              </a:rPr>
              <a:t>Секретарь директора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smtClean="0">
                <a:solidFill>
                  <a:srgbClr val="C00000"/>
                </a:solidFill>
              </a:rPr>
              <a:t>Ответственный за охрану труда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u="sng" smtClean="0">
                <a:solidFill>
                  <a:srgbClr val="C00000"/>
                </a:solidFill>
              </a:rPr>
              <a:t>Руководитель ПО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u="sng" smtClean="0">
                <a:solidFill>
                  <a:srgbClr val="C00000"/>
                </a:solidFill>
              </a:rPr>
              <a:t>Менеджер ПО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u="sng" smtClean="0">
                <a:solidFill>
                  <a:srgbClr val="C00000"/>
                </a:solidFill>
              </a:rPr>
              <a:t>Преподаватель ПО</a:t>
            </a: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ru-RU" altLang="ru-RU" sz="1300" b="1" u="sng" smtClean="0">
                <a:solidFill>
                  <a:srgbClr val="C00000"/>
                </a:solidFill>
              </a:rPr>
              <a:t>Зам.директора по АХО</a:t>
            </a:r>
          </a:p>
        </p:txBody>
      </p:sp>
      <p:pic>
        <p:nvPicPr>
          <p:cNvPr id="31747" name="Picture 6" descr="C:\Users\Online\AppData\Local\Microsoft\Windows\Temporary Internet Files\Content.IE5\51F528VM\MP90039935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8363" y="977900"/>
            <a:ext cx="3054350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хема 3"/>
          <p:cNvGraphicFramePr/>
          <p:nvPr/>
        </p:nvGraphicFramePr>
        <p:xfrm>
          <a:off x="2988206" y="4898877"/>
          <a:ext cx="5595386" cy="764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50838" y="0"/>
            <a:ext cx="6888162" cy="13414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C00000"/>
                </a:solidFill>
              </a:rPr>
              <a:t>Комплексная система для управления на всех уровнях управленческой деятельности от работы приемной комиссии до выпуска студента.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85788" y="1341438"/>
            <a:ext cx="8894762" cy="5318125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Bef>
                <a:spcPct val="45000"/>
              </a:spcBef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alt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единой информационной базе: 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Абитуриенты, студенты, сотрудники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Территории и аудитории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Государственные стандарты, учебные планы, рабочие программы и тематические планы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Расписания и замены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Планирование нагрузки и выполнение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Приказы о движении, справки и отчеты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Ведомости, направления на пересдачу, отчеты и сводные ведомости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Учет посещаемости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Планирование и учет прохождения практик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Планирование мероприятий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Приказы о поощрениях и наказаниях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Рейтинги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Дипломы и академические справки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Методические материалы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Стипендия и расчеты за платные услуги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b="1" dirty="0">
                <a:solidFill>
                  <a:srgbClr val="C00000"/>
                </a:solidFill>
              </a:rPr>
              <a:t>Сведения о проживающих в общежитиях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b="1" dirty="0">
                <a:solidFill>
                  <a:srgbClr val="C00000"/>
                </a:solidFill>
              </a:rPr>
              <a:t>Электронный журнал</a:t>
            </a:r>
          </a:p>
          <a:p>
            <a:pPr lvl="1" fontAlgn="auto">
              <a:lnSpc>
                <a:spcPct val="80000"/>
              </a:lnSpc>
              <a:spcBef>
                <a:spcPts val="600"/>
              </a:spcBef>
              <a:buFont typeface="Wingdings 3" charset="2"/>
              <a:buChar char=""/>
              <a:defRPr/>
            </a:pPr>
            <a:r>
              <a:rPr lang="ru-RU" altLang="ru-RU" b="1" dirty="0">
                <a:solidFill>
                  <a:srgbClr val="C00000"/>
                </a:solidFill>
              </a:rPr>
              <a:t>…..</a:t>
            </a:r>
          </a:p>
          <a:p>
            <a:pPr lvl="1" fontAlgn="auto">
              <a:lnSpc>
                <a:spcPct val="80000"/>
              </a:lnSpc>
              <a:spcBef>
                <a:spcPct val="45000"/>
              </a:spcBef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endParaRPr lang="ru-RU" alt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2771" name="Группа 15"/>
          <p:cNvGrpSpPr>
            <a:grpSpLocks/>
          </p:cNvGrpSpPr>
          <p:nvPr/>
        </p:nvGrpSpPr>
        <p:grpSpPr bwMode="auto">
          <a:xfrm>
            <a:off x="5762625" y="3887788"/>
            <a:ext cx="3851275" cy="1800225"/>
            <a:chOff x="5076056" y="4293096"/>
            <a:chExt cx="3851920" cy="1799952"/>
          </a:xfrm>
        </p:grpSpPr>
        <p:sp>
          <p:nvSpPr>
            <p:cNvPr id="32772" name="AutoShape 4"/>
            <p:cNvSpPr>
              <a:spLocks noChangeArrowheads="1"/>
            </p:cNvSpPr>
            <p:nvPr/>
          </p:nvSpPr>
          <p:spPr bwMode="auto">
            <a:xfrm>
              <a:off x="5076056" y="4941168"/>
              <a:ext cx="2015430" cy="5048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00">
                    <a:alpha val="60001"/>
                  </a:srgbClr>
                </a:gs>
                <a:gs pos="100000">
                  <a:srgbClr val="FFCC00">
                    <a:alpha val="60001"/>
                  </a:srgbClr>
                </a:gs>
              </a:gsLst>
              <a:lin ang="5400000" scaled="1"/>
            </a:gradFill>
            <a:ln w="9525">
              <a:solidFill>
                <a:srgbClr val="D27D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altLang="ru-RU" b="1">
                  <a:solidFill>
                    <a:srgbClr val="D27D00"/>
                  </a:solidFill>
                  <a:latin typeface="Calibri" pitchFamily="34" charset="0"/>
                </a:rPr>
                <a:t>ПЛАНИРОВАНИЕ</a:t>
              </a:r>
            </a:p>
          </p:txBody>
        </p:sp>
        <p:sp>
          <p:nvSpPr>
            <p:cNvPr id="32773" name="AutoShape 5"/>
            <p:cNvSpPr>
              <a:spLocks noChangeArrowheads="1"/>
            </p:cNvSpPr>
            <p:nvPr/>
          </p:nvSpPr>
          <p:spPr bwMode="auto">
            <a:xfrm>
              <a:off x="6516216" y="5661248"/>
              <a:ext cx="1511374" cy="4318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00">
                    <a:alpha val="60001"/>
                  </a:srgbClr>
                </a:gs>
                <a:gs pos="100000">
                  <a:srgbClr val="FFCC00">
                    <a:alpha val="60001"/>
                  </a:srgbClr>
                </a:gs>
              </a:gsLst>
              <a:lin ang="5400000" scaled="1"/>
            </a:gradFill>
            <a:ln w="9525">
              <a:solidFill>
                <a:srgbClr val="D27D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altLang="ru-RU" b="1">
                  <a:solidFill>
                    <a:srgbClr val="D27D00"/>
                  </a:solidFill>
                  <a:latin typeface="Calibri" pitchFamily="34" charset="0"/>
                </a:rPr>
                <a:t>АНАЛИЗ</a:t>
              </a:r>
            </a:p>
          </p:txBody>
        </p:sp>
        <p:sp>
          <p:nvSpPr>
            <p:cNvPr id="32774" name="AutoShape 6"/>
            <p:cNvSpPr>
              <a:spLocks noChangeArrowheads="1"/>
            </p:cNvSpPr>
            <p:nvPr/>
          </p:nvSpPr>
          <p:spPr bwMode="auto">
            <a:xfrm>
              <a:off x="7380312" y="4941168"/>
              <a:ext cx="1547664" cy="4318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00">
                    <a:alpha val="60001"/>
                  </a:srgbClr>
                </a:gs>
                <a:gs pos="100000">
                  <a:srgbClr val="FFCC00">
                    <a:alpha val="60001"/>
                  </a:srgbClr>
                </a:gs>
              </a:gsLst>
              <a:lin ang="5400000" scaled="1"/>
            </a:gradFill>
            <a:ln w="9525">
              <a:solidFill>
                <a:srgbClr val="D27D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altLang="ru-RU" b="1">
                  <a:solidFill>
                    <a:srgbClr val="D27D00"/>
                  </a:solidFill>
                  <a:latin typeface="Calibri" pitchFamily="34" charset="0"/>
                </a:rPr>
                <a:t>КОНТРОЛЬ</a:t>
              </a:r>
            </a:p>
          </p:txBody>
        </p:sp>
        <p:sp>
          <p:nvSpPr>
            <p:cNvPr id="32775" name="AutoShape 7"/>
            <p:cNvSpPr>
              <a:spLocks noChangeArrowheads="1"/>
            </p:cNvSpPr>
            <p:nvPr/>
          </p:nvSpPr>
          <p:spPr bwMode="auto">
            <a:xfrm>
              <a:off x="6516216" y="4293096"/>
              <a:ext cx="1439937" cy="4318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00">
                    <a:alpha val="60001"/>
                  </a:srgbClr>
                </a:gs>
                <a:gs pos="100000">
                  <a:srgbClr val="FFCC00">
                    <a:alpha val="60001"/>
                  </a:srgbClr>
                </a:gs>
              </a:gsLst>
              <a:lin ang="5400000" scaled="1"/>
            </a:gradFill>
            <a:ln w="9525">
              <a:solidFill>
                <a:srgbClr val="D27D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altLang="ru-RU" b="1">
                  <a:solidFill>
                    <a:srgbClr val="D27D00"/>
                  </a:solidFill>
                  <a:latin typeface="Calibri" pitchFamily="34" charset="0"/>
                </a:rPr>
                <a:t>УЧЕТ</a:t>
              </a:r>
            </a:p>
          </p:txBody>
        </p:sp>
        <p:sp>
          <p:nvSpPr>
            <p:cNvPr id="11" name="Круговая стрелка 10"/>
            <p:cNvSpPr/>
            <p:nvPr/>
          </p:nvSpPr>
          <p:spPr>
            <a:xfrm>
              <a:off x="7668878" y="4437536"/>
              <a:ext cx="792295" cy="863469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5721154"/>
                <a:gd name="adj5" fmla="val 1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Круговая стрелка 11"/>
            <p:cNvSpPr/>
            <p:nvPr/>
          </p:nvSpPr>
          <p:spPr>
            <a:xfrm rot="5590392">
              <a:off x="7691245" y="5035795"/>
              <a:ext cx="865056" cy="865332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5721154"/>
                <a:gd name="adj5" fmla="val 1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Круговая стрелка 12"/>
            <p:cNvSpPr/>
            <p:nvPr/>
          </p:nvSpPr>
          <p:spPr>
            <a:xfrm rot="11210664">
              <a:off x="5989022" y="5061329"/>
              <a:ext cx="863745" cy="86505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5721154"/>
                <a:gd name="adj5" fmla="val 1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Круговая стрелка 13"/>
            <p:cNvSpPr/>
            <p:nvPr/>
          </p:nvSpPr>
          <p:spPr>
            <a:xfrm rot="16865884">
              <a:off x="5972476" y="4469937"/>
              <a:ext cx="792042" cy="86374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5721154"/>
                <a:gd name="adj5" fmla="val 1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288" y="188913"/>
            <a:ext cx="5202237" cy="9001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Перечень разделов (35)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08610" y="925830"/>
          <a:ext cx="11167110" cy="5932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490538" y="139700"/>
            <a:ext cx="5715000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Определиться с версией конфигурации</a:t>
            </a:r>
          </a:p>
        </p:txBody>
      </p:sp>
      <p:sp>
        <p:nvSpPr>
          <p:cNvPr id="34818" name="Объект 2"/>
          <p:cNvSpPr>
            <a:spLocks noGrp="1"/>
          </p:cNvSpPr>
          <p:nvPr>
            <p:ph idx="1"/>
          </p:nvPr>
        </p:nvSpPr>
        <p:spPr>
          <a:xfrm>
            <a:off x="277813" y="1460500"/>
            <a:ext cx="5989637" cy="4584700"/>
          </a:xfrm>
        </p:spPr>
        <p:txBody>
          <a:bodyPr/>
          <a:lstStyle/>
          <a:p>
            <a:r>
              <a:rPr lang="en-US" sz="1600" smtClean="0">
                <a:hlinkClick r:id="rId2"/>
              </a:rPr>
              <a:t>https://solutions.1c.ru/catalog/college-prof/comparison</a:t>
            </a:r>
            <a:endParaRPr lang="ru-RU" sz="1600" smtClean="0"/>
          </a:p>
          <a:p>
            <a:r>
              <a:rPr lang="ru-RU" sz="1600" smtClean="0"/>
              <a:t>Обратите внимание на те функциональные возможности, которые есть только в версии ПРОФ</a:t>
            </a:r>
          </a:p>
          <a:p>
            <a:r>
              <a:rPr lang="ru-RU" sz="1600" smtClean="0"/>
              <a:t>Определите для себя, что из этих возможностей вам очень нужно, а от чего можно отказаться (возможно это делается другими средствами или не нужно)</a:t>
            </a:r>
          </a:p>
          <a:p>
            <a:r>
              <a:rPr lang="ru-RU" sz="1600" smtClean="0"/>
              <a:t>Имейте в виду, что большинство уникальных функций 1С:Колледж ПРОФ нельзя внедрить сразу</a:t>
            </a:r>
          </a:p>
          <a:p>
            <a:r>
              <a:rPr lang="ru-RU" sz="1600" smtClean="0"/>
              <a:t>Апгрейд на 1С:Колледж ПРОФ можно совершить в любой момент. Переход обычным обновлением с сохранением всех данных</a:t>
            </a:r>
          </a:p>
          <a:p>
            <a:r>
              <a:rPr lang="ru-RU" sz="1600" smtClean="0"/>
              <a:t>Закажите онлайн-демодоступ к версии ПРОФ:</a:t>
            </a:r>
          </a:p>
        </p:txBody>
      </p:sp>
      <p:pic>
        <p:nvPicPr>
          <p:cNvPr id="34819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7638" y="266700"/>
            <a:ext cx="555307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4863" y="5113338"/>
            <a:ext cx="1652587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Box 5"/>
          <p:cNvSpPr txBox="1">
            <a:spLocks noChangeArrowheads="1"/>
          </p:cNvSpPr>
          <p:nvPr/>
        </p:nvSpPr>
        <p:spPr bwMode="auto">
          <a:xfrm>
            <a:off x="481013" y="5583238"/>
            <a:ext cx="4133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rebuchet MS" pitchFamily="34" charset="0"/>
                <a:hlinkClick r:id="rId5"/>
              </a:rPr>
              <a:t>https://demo.solutions.1c.ru/portal/index.php?kod=COLLEGEPROF&amp;type=1</a:t>
            </a:r>
            <a:endParaRPr lang="ru-RU">
              <a:latin typeface="Trebuchet MS" pitchFamily="34" charset="0"/>
            </a:endParaRPr>
          </a:p>
          <a:p>
            <a:endParaRPr lang="ru-RU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295275" y="111125"/>
            <a:ext cx="8596313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Определиться с вариантом приобретения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1550" y="111125"/>
            <a:ext cx="1681163" cy="1057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95275" y="1331913"/>
          <a:ext cx="11574463" cy="5146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3210"/>
                <a:gridCol w="1817273"/>
                <a:gridCol w="2442260"/>
                <a:gridCol w="2471109"/>
              </a:tblGrid>
              <a:tr h="37084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Покупка программы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Аренда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1С:Колледж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1С:Колледж ПРОФ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1С:Колледж ПРОФ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Установка</a:t>
                      </a:r>
                      <a:r>
                        <a:rPr lang="ru-RU" baseline="0" dirty="0" smtClean="0"/>
                        <a:t> базы данных на свой компьютер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Возможность работы в «Облаке»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58000 рублей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94000 рублей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 50 </a:t>
                      </a:r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/день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Дополнительное рабочее место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1" eaLnBrk="1" hangingPunct="1">
                        <a:lnSpc>
                          <a:spcPct val="80000"/>
                        </a:lnSpc>
                      </a:pPr>
                      <a:r>
                        <a:rPr lang="ru-RU" altLang="ru-RU" dirty="0" smtClean="0"/>
                        <a:t>1 рабочее место – 6 300 руб. </a:t>
                      </a:r>
                    </a:p>
                    <a:p>
                      <a:pPr lvl="1" eaLnBrk="1" hangingPunct="1">
                        <a:lnSpc>
                          <a:spcPct val="80000"/>
                        </a:lnSpc>
                      </a:pPr>
                      <a:r>
                        <a:rPr lang="ru-RU" altLang="ru-RU" dirty="0" smtClean="0"/>
                        <a:t>5 рабочих мест – 21 600 руб. </a:t>
                      </a:r>
                    </a:p>
                    <a:p>
                      <a:pPr lvl="1" eaLnBrk="1" hangingPunct="1">
                        <a:lnSpc>
                          <a:spcPct val="80000"/>
                        </a:lnSpc>
                      </a:pPr>
                      <a:r>
                        <a:rPr lang="ru-RU" altLang="ru-RU" dirty="0" smtClean="0"/>
                        <a:t>10 рабочих мест – 41 400 руб.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 50 </a:t>
                      </a:r>
                      <a:r>
                        <a:rPr lang="ru-RU" dirty="0" err="1" smtClean="0"/>
                        <a:t>руб</a:t>
                      </a:r>
                      <a:r>
                        <a:rPr lang="ru-RU" dirty="0" smtClean="0"/>
                        <a:t>/день за 1 рабочее место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Сопровождение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1" indent="0" eaLnBrk="1" hangingPunct="1">
                        <a:lnSpc>
                          <a:spcPct val="80000"/>
                        </a:lnSpc>
                      </a:pPr>
                      <a:r>
                        <a:rPr lang="ru-RU" altLang="ru-RU" dirty="0" smtClean="0"/>
                        <a:t>12000 рублей/год ИТС Отраслевой</a:t>
                      </a:r>
                    </a:p>
                    <a:p>
                      <a:pPr lvl="1" eaLnBrk="1" hangingPunct="1">
                        <a:lnSpc>
                          <a:spcPct val="80000"/>
                        </a:lnSpc>
                      </a:pPr>
                      <a:r>
                        <a:rPr lang="ru-RU" altLang="ru-RU" dirty="0" smtClean="0"/>
                        <a:t>+ подписка на ИТС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 eaLnBrk="1" hangingPunct="1">
                        <a:lnSpc>
                          <a:spcPct val="80000"/>
                        </a:lnSpc>
                      </a:pPr>
                      <a:r>
                        <a:rPr lang="ru-RU" altLang="ru-RU" dirty="0" smtClean="0"/>
                        <a:t>12000 рублей/год ИТС Отраслевой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Клиент-серверный вариант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1" indent="0" algn="ctr" eaLnBrk="1" hangingPunct="1">
                        <a:lnSpc>
                          <a:spcPct val="80000"/>
                        </a:lnSpc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1С:Предприятие 8.3 ПРОФ. Лицензия на сервер (x86-64). Электронная поставка</a:t>
                      </a:r>
                    </a:p>
                    <a:p>
                      <a:pPr marL="0" lvl="1" indent="0" algn="ctr" eaLnBrk="1" hangingPunct="1">
                        <a:lnSpc>
                          <a:spcPct val="80000"/>
                        </a:lnSpc>
                      </a:pPr>
                      <a:r>
                        <a:rPr lang="ru-RU" alt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86400 рублей</a:t>
                      </a:r>
                    </a:p>
                    <a:p>
                      <a:pPr marL="0" lvl="1" indent="0" algn="ctr" eaLnBrk="1" hangingPunct="1">
                        <a:lnSpc>
                          <a:spcPct val="80000"/>
                        </a:lnSpc>
                      </a:pPr>
                      <a:r>
                        <a:rPr lang="ru-RU" alt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(32х – 50400 рублей)</a:t>
                      </a:r>
                    </a:p>
                    <a:p>
                      <a:pPr marL="0" lvl="1" indent="0" algn="ctr" eaLnBrk="1" hangingPunct="1">
                        <a:lnSpc>
                          <a:spcPct val="80000"/>
                        </a:lnSpc>
                      </a:pPr>
                      <a:r>
                        <a:rPr lang="ru-RU" alt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СУБД</a:t>
                      </a:r>
                      <a:endParaRPr lang="ru-RU" alt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 Гб суммарного объема данных, включая 10 Гб для рабочей информационной базы и 50 Гб для ее резервных копий</a:t>
                      </a:r>
                    </a:p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+Диск 10 HDD (10 Гб дополнительного дискового пространства) – 4,5 рубля в день</a:t>
                      </a:r>
                      <a:endParaRPr lang="ru-RU" sz="14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" name="Группа 277"/>
          <p:cNvGrpSpPr>
            <a:grpSpLocks/>
          </p:cNvGrpSpPr>
          <p:nvPr/>
        </p:nvGrpSpPr>
        <p:grpSpPr bwMode="auto">
          <a:xfrm>
            <a:off x="4352925" y="1201738"/>
            <a:ext cx="4957763" cy="4724400"/>
            <a:chOff x="0" y="-1"/>
            <a:chExt cx="6317584" cy="6017684"/>
          </a:xfrm>
        </p:grpSpPr>
        <p:sp>
          <p:nvSpPr>
            <p:cNvPr id="36868" name="Freeform 5"/>
            <p:cNvSpPr>
              <a:spLocks/>
            </p:cNvSpPr>
            <p:nvPr/>
          </p:nvSpPr>
          <p:spPr bwMode="auto">
            <a:xfrm flipH="1">
              <a:off x="2364876" y="14719"/>
              <a:ext cx="1864767" cy="1101181"/>
            </a:xfrm>
            <a:custGeom>
              <a:avLst/>
              <a:gdLst>
                <a:gd name="T0" fmla="*/ 932384 w 21600"/>
                <a:gd name="T1" fmla="*/ 550591 h 21600"/>
                <a:gd name="T2" fmla="*/ 932384 w 21600"/>
                <a:gd name="T3" fmla="*/ 550591 h 21600"/>
                <a:gd name="T4" fmla="*/ 932384 w 21600"/>
                <a:gd name="T5" fmla="*/ 550591 h 21600"/>
                <a:gd name="T6" fmla="*/ 932384 w 21600"/>
                <a:gd name="T7" fmla="*/ 55059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1600" y="15746"/>
                  </a:moveTo>
                  <a:lnTo>
                    <a:pt x="21589" y="15209"/>
                  </a:lnTo>
                  <a:lnTo>
                    <a:pt x="21543" y="14653"/>
                  </a:lnTo>
                  <a:lnTo>
                    <a:pt x="21486" y="14116"/>
                  </a:lnTo>
                  <a:lnTo>
                    <a:pt x="21395" y="13597"/>
                  </a:lnTo>
                  <a:lnTo>
                    <a:pt x="21281" y="13079"/>
                  </a:lnTo>
                  <a:lnTo>
                    <a:pt x="21144" y="12578"/>
                  </a:lnTo>
                  <a:lnTo>
                    <a:pt x="20996" y="12078"/>
                  </a:lnTo>
                  <a:lnTo>
                    <a:pt x="20814" y="11615"/>
                  </a:lnTo>
                  <a:lnTo>
                    <a:pt x="20620" y="11170"/>
                  </a:lnTo>
                  <a:lnTo>
                    <a:pt x="20403" y="10726"/>
                  </a:lnTo>
                  <a:lnTo>
                    <a:pt x="20175" y="10337"/>
                  </a:lnTo>
                  <a:lnTo>
                    <a:pt x="19924" y="9966"/>
                  </a:lnTo>
                  <a:lnTo>
                    <a:pt x="19651" y="9614"/>
                  </a:lnTo>
                  <a:lnTo>
                    <a:pt x="19377" y="9299"/>
                  </a:lnTo>
                  <a:lnTo>
                    <a:pt x="19081" y="9022"/>
                  </a:lnTo>
                  <a:lnTo>
                    <a:pt x="18773" y="8781"/>
                  </a:lnTo>
                  <a:lnTo>
                    <a:pt x="18728" y="8744"/>
                  </a:lnTo>
                  <a:lnTo>
                    <a:pt x="18693" y="8688"/>
                  </a:lnTo>
                  <a:lnTo>
                    <a:pt x="18693" y="8410"/>
                  </a:lnTo>
                  <a:lnTo>
                    <a:pt x="18682" y="8151"/>
                  </a:lnTo>
                  <a:lnTo>
                    <a:pt x="18648" y="7892"/>
                  </a:lnTo>
                  <a:lnTo>
                    <a:pt x="18625" y="7614"/>
                  </a:lnTo>
                  <a:lnTo>
                    <a:pt x="18579" y="7373"/>
                  </a:lnTo>
                  <a:lnTo>
                    <a:pt x="18534" y="7114"/>
                  </a:lnTo>
                  <a:lnTo>
                    <a:pt x="18488" y="6873"/>
                  </a:lnTo>
                  <a:lnTo>
                    <a:pt x="18351" y="6391"/>
                  </a:lnTo>
                  <a:lnTo>
                    <a:pt x="18283" y="6169"/>
                  </a:lnTo>
                  <a:lnTo>
                    <a:pt x="18203" y="5946"/>
                  </a:lnTo>
                  <a:lnTo>
                    <a:pt x="18112" y="5724"/>
                  </a:lnTo>
                  <a:lnTo>
                    <a:pt x="18021" y="5520"/>
                  </a:lnTo>
                  <a:lnTo>
                    <a:pt x="17918" y="5317"/>
                  </a:lnTo>
                  <a:lnTo>
                    <a:pt x="17713" y="4946"/>
                  </a:lnTo>
                  <a:lnTo>
                    <a:pt x="17599" y="4779"/>
                  </a:lnTo>
                  <a:lnTo>
                    <a:pt x="17348" y="4446"/>
                  </a:lnTo>
                  <a:lnTo>
                    <a:pt x="17223" y="4298"/>
                  </a:lnTo>
                  <a:lnTo>
                    <a:pt x="16949" y="4038"/>
                  </a:lnTo>
                  <a:lnTo>
                    <a:pt x="16813" y="3927"/>
                  </a:lnTo>
                  <a:lnTo>
                    <a:pt x="16664" y="3816"/>
                  </a:lnTo>
                  <a:lnTo>
                    <a:pt x="16516" y="3723"/>
                  </a:lnTo>
                  <a:lnTo>
                    <a:pt x="16357" y="3649"/>
                  </a:lnTo>
                  <a:lnTo>
                    <a:pt x="16209" y="3575"/>
                  </a:lnTo>
                  <a:lnTo>
                    <a:pt x="15889" y="3464"/>
                  </a:lnTo>
                  <a:lnTo>
                    <a:pt x="15718" y="3427"/>
                  </a:lnTo>
                  <a:lnTo>
                    <a:pt x="15559" y="3409"/>
                  </a:lnTo>
                  <a:lnTo>
                    <a:pt x="15388" y="3409"/>
                  </a:lnTo>
                  <a:lnTo>
                    <a:pt x="15126" y="3427"/>
                  </a:lnTo>
                  <a:lnTo>
                    <a:pt x="14864" y="3464"/>
                  </a:lnTo>
                  <a:lnTo>
                    <a:pt x="14613" y="3557"/>
                  </a:lnTo>
                  <a:lnTo>
                    <a:pt x="14373" y="3668"/>
                  </a:lnTo>
                  <a:lnTo>
                    <a:pt x="14145" y="3798"/>
                  </a:lnTo>
                  <a:lnTo>
                    <a:pt x="13917" y="3964"/>
                  </a:lnTo>
                  <a:lnTo>
                    <a:pt x="13484" y="4372"/>
                  </a:lnTo>
                  <a:lnTo>
                    <a:pt x="13302" y="3890"/>
                  </a:lnTo>
                  <a:lnTo>
                    <a:pt x="13085" y="3446"/>
                  </a:lnTo>
                  <a:lnTo>
                    <a:pt x="12857" y="3001"/>
                  </a:lnTo>
                  <a:lnTo>
                    <a:pt x="12618" y="2593"/>
                  </a:lnTo>
                  <a:lnTo>
                    <a:pt x="12356" y="2204"/>
                  </a:lnTo>
                  <a:lnTo>
                    <a:pt x="12082" y="1834"/>
                  </a:lnTo>
                  <a:lnTo>
                    <a:pt x="11797" y="1519"/>
                  </a:lnTo>
                  <a:lnTo>
                    <a:pt x="11501" y="1204"/>
                  </a:lnTo>
                  <a:lnTo>
                    <a:pt x="11182" y="945"/>
                  </a:lnTo>
                  <a:lnTo>
                    <a:pt x="10863" y="704"/>
                  </a:lnTo>
                  <a:lnTo>
                    <a:pt x="10532" y="500"/>
                  </a:lnTo>
                  <a:lnTo>
                    <a:pt x="10179" y="315"/>
                  </a:lnTo>
                  <a:lnTo>
                    <a:pt x="9825" y="185"/>
                  </a:lnTo>
                  <a:lnTo>
                    <a:pt x="9472" y="93"/>
                  </a:lnTo>
                  <a:lnTo>
                    <a:pt x="9096" y="19"/>
                  </a:lnTo>
                  <a:lnTo>
                    <a:pt x="8720" y="0"/>
                  </a:lnTo>
                  <a:lnTo>
                    <a:pt x="8435" y="19"/>
                  </a:lnTo>
                  <a:lnTo>
                    <a:pt x="8150" y="56"/>
                  </a:lnTo>
                  <a:lnTo>
                    <a:pt x="7876" y="111"/>
                  </a:lnTo>
                  <a:lnTo>
                    <a:pt x="7603" y="185"/>
                  </a:lnTo>
                  <a:lnTo>
                    <a:pt x="7329" y="296"/>
                  </a:lnTo>
                  <a:lnTo>
                    <a:pt x="7067" y="408"/>
                  </a:lnTo>
                  <a:lnTo>
                    <a:pt x="6805" y="556"/>
                  </a:lnTo>
                  <a:lnTo>
                    <a:pt x="6303" y="889"/>
                  </a:lnTo>
                  <a:lnTo>
                    <a:pt x="6064" y="1093"/>
                  </a:lnTo>
                  <a:lnTo>
                    <a:pt x="5836" y="1315"/>
                  </a:lnTo>
                  <a:lnTo>
                    <a:pt x="5608" y="1556"/>
                  </a:lnTo>
                  <a:lnTo>
                    <a:pt x="5391" y="1797"/>
                  </a:lnTo>
                  <a:lnTo>
                    <a:pt x="5175" y="2075"/>
                  </a:lnTo>
                  <a:lnTo>
                    <a:pt x="4981" y="2353"/>
                  </a:lnTo>
                  <a:lnTo>
                    <a:pt x="4787" y="2649"/>
                  </a:lnTo>
                  <a:lnTo>
                    <a:pt x="4605" y="2964"/>
                  </a:lnTo>
                  <a:lnTo>
                    <a:pt x="4423" y="3297"/>
                  </a:lnTo>
                  <a:lnTo>
                    <a:pt x="4103" y="4001"/>
                  </a:lnTo>
                  <a:lnTo>
                    <a:pt x="3955" y="4353"/>
                  </a:lnTo>
                  <a:lnTo>
                    <a:pt x="3704" y="5131"/>
                  </a:lnTo>
                  <a:lnTo>
                    <a:pt x="3591" y="5539"/>
                  </a:lnTo>
                  <a:lnTo>
                    <a:pt x="3488" y="5946"/>
                  </a:lnTo>
                  <a:lnTo>
                    <a:pt x="3328" y="6799"/>
                  </a:lnTo>
                  <a:lnTo>
                    <a:pt x="3271" y="7225"/>
                  </a:lnTo>
                  <a:lnTo>
                    <a:pt x="3214" y="7669"/>
                  </a:lnTo>
                  <a:lnTo>
                    <a:pt x="3180" y="8132"/>
                  </a:lnTo>
                  <a:lnTo>
                    <a:pt x="3157" y="8596"/>
                  </a:lnTo>
                  <a:lnTo>
                    <a:pt x="3157" y="9374"/>
                  </a:lnTo>
                  <a:lnTo>
                    <a:pt x="3169" y="9689"/>
                  </a:lnTo>
                  <a:lnTo>
                    <a:pt x="3169" y="9763"/>
                  </a:lnTo>
                  <a:lnTo>
                    <a:pt x="3192" y="9781"/>
                  </a:lnTo>
                  <a:lnTo>
                    <a:pt x="2861" y="9948"/>
                  </a:lnTo>
                  <a:lnTo>
                    <a:pt x="2530" y="10133"/>
                  </a:lnTo>
                  <a:lnTo>
                    <a:pt x="2211" y="10374"/>
                  </a:lnTo>
                  <a:lnTo>
                    <a:pt x="1915" y="10633"/>
                  </a:lnTo>
                  <a:lnTo>
                    <a:pt x="1641" y="10930"/>
                  </a:lnTo>
                  <a:lnTo>
                    <a:pt x="1379" y="11245"/>
                  </a:lnTo>
                  <a:lnTo>
                    <a:pt x="1128" y="11597"/>
                  </a:lnTo>
                  <a:lnTo>
                    <a:pt x="900" y="11967"/>
                  </a:lnTo>
                  <a:lnTo>
                    <a:pt x="707" y="12375"/>
                  </a:lnTo>
                  <a:lnTo>
                    <a:pt x="604" y="12597"/>
                  </a:lnTo>
                  <a:lnTo>
                    <a:pt x="365" y="13264"/>
                  </a:lnTo>
                  <a:lnTo>
                    <a:pt x="296" y="13505"/>
                  </a:lnTo>
                  <a:lnTo>
                    <a:pt x="182" y="13986"/>
                  </a:lnTo>
                  <a:lnTo>
                    <a:pt x="91" y="14505"/>
                  </a:lnTo>
                  <a:lnTo>
                    <a:pt x="57" y="14764"/>
                  </a:lnTo>
                  <a:lnTo>
                    <a:pt x="34" y="15024"/>
                  </a:lnTo>
                  <a:lnTo>
                    <a:pt x="11" y="15302"/>
                  </a:lnTo>
                  <a:lnTo>
                    <a:pt x="0" y="15579"/>
                  </a:lnTo>
                  <a:lnTo>
                    <a:pt x="0" y="16191"/>
                  </a:lnTo>
                  <a:lnTo>
                    <a:pt x="11" y="16506"/>
                  </a:lnTo>
                  <a:lnTo>
                    <a:pt x="46" y="16821"/>
                  </a:lnTo>
                  <a:lnTo>
                    <a:pt x="80" y="17117"/>
                  </a:lnTo>
                  <a:lnTo>
                    <a:pt x="125" y="17413"/>
                  </a:lnTo>
                  <a:lnTo>
                    <a:pt x="182" y="17710"/>
                  </a:lnTo>
                  <a:lnTo>
                    <a:pt x="251" y="17988"/>
                  </a:lnTo>
                  <a:lnTo>
                    <a:pt x="410" y="18506"/>
                  </a:lnTo>
                  <a:lnTo>
                    <a:pt x="502" y="18766"/>
                  </a:lnTo>
                  <a:lnTo>
                    <a:pt x="604" y="19007"/>
                  </a:lnTo>
                  <a:lnTo>
                    <a:pt x="832" y="19451"/>
                  </a:lnTo>
                  <a:lnTo>
                    <a:pt x="1094" y="19877"/>
                  </a:lnTo>
                  <a:lnTo>
                    <a:pt x="1391" y="20248"/>
                  </a:lnTo>
                  <a:lnTo>
                    <a:pt x="1539" y="20414"/>
                  </a:lnTo>
                  <a:lnTo>
                    <a:pt x="1698" y="20581"/>
                  </a:lnTo>
                  <a:lnTo>
                    <a:pt x="1869" y="20729"/>
                  </a:lnTo>
                  <a:lnTo>
                    <a:pt x="2211" y="20989"/>
                  </a:lnTo>
                  <a:lnTo>
                    <a:pt x="2394" y="21100"/>
                  </a:lnTo>
                  <a:lnTo>
                    <a:pt x="2587" y="21211"/>
                  </a:lnTo>
                  <a:lnTo>
                    <a:pt x="2781" y="21304"/>
                  </a:lnTo>
                  <a:lnTo>
                    <a:pt x="2975" y="21378"/>
                  </a:lnTo>
                  <a:lnTo>
                    <a:pt x="3180" y="21452"/>
                  </a:lnTo>
                  <a:lnTo>
                    <a:pt x="3385" y="21507"/>
                  </a:lnTo>
                  <a:lnTo>
                    <a:pt x="3591" y="21544"/>
                  </a:lnTo>
                  <a:lnTo>
                    <a:pt x="3807" y="21581"/>
                  </a:lnTo>
                  <a:lnTo>
                    <a:pt x="4024" y="21600"/>
                  </a:lnTo>
                  <a:lnTo>
                    <a:pt x="17246" y="21600"/>
                  </a:lnTo>
                  <a:lnTo>
                    <a:pt x="17702" y="21507"/>
                  </a:lnTo>
                  <a:lnTo>
                    <a:pt x="18135" y="21378"/>
                  </a:lnTo>
                  <a:lnTo>
                    <a:pt x="18557" y="21230"/>
                  </a:lnTo>
                  <a:lnTo>
                    <a:pt x="18956" y="21044"/>
                  </a:lnTo>
                  <a:lnTo>
                    <a:pt x="19343" y="20822"/>
                  </a:lnTo>
                  <a:lnTo>
                    <a:pt x="19525" y="20692"/>
                  </a:lnTo>
                  <a:lnTo>
                    <a:pt x="19696" y="20563"/>
                  </a:lnTo>
                  <a:lnTo>
                    <a:pt x="20038" y="20266"/>
                  </a:lnTo>
                  <a:lnTo>
                    <a:pt x="20198" y="20099"/>
                  </a:lnTo>
                  <a:lnTo>
                    <a:pt x="20346" y="19933"/>
                  </a:lnTo>
                  <a:lnTo>
                    <a:pt x="20620" y="19562"/>
                  </a:lnTo>
                  <a:lnTo>
                    <a:pt x="20871" y="19155"/>
                  </a:lnTo>
                  <a:lnTo>
                    <a:pt x="20984" y="18932"/>
                  </a:lnTo>
                  <a:lnTo>
                    <a:pt x="21087" y="18692"/>
                  </a:lnTo>
                  <a:lnTo>
                    <a:pt x="21178" y="18451"/>
                  </a:lnTo>
                  <a:lnTo>
                    <a:pt x="21269" y="18191"/>
                  </a:lnTo>
                  <a:lnTo>
                    <a:pt x="21338" y="17932"/>
                  </a:lnTo>
                  <a:lnTo>
                    <a:pt x="21406" y="17654"/>
                  </a:lnTo>
                  <a:lnTo>
                    <a:pt x="21463" y="17376"/>
                  </a:lnTo>
                  <a:lnTo>
                    <a:pt x="21509" y="17080"/>
                  </a:lnTo>
                  <a:lnTo>
                    <a:pt x="21554" y="16765"/>
                  </a:lnTo>
                  <a:lnTo>
                    <a:pt x="21600" y="16098"/>
                  </a:lnTo>
                  <a:lnTo>
                    <a:pt x="21600" y="15746"/>
                  </a:lnTo>
                  <a:close/>
                </a:path>
              </a:pathLst>
            </a:custGeom>
            <a:solidFill>
              <a:srgbClr val="787878"/>
            </a:solidFill>
            <a:ln w="19050" cap="flat">
              <a:solidFill>
                <a:srgbClr val="7D7D7D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69" name="Прямая соединительная линия 289"/>
            <p:cNvSpPr>
              <a:spLocks noChangeShapeType="1"/>
            </p:cNvSpPr>
            <p:nvPr/>
          </p:nvSpPr>
          <p:spPr bwMode="auto">
            <a:xfrm flipV="1">
              <a:off x="1235007" y="1899196"/>
              <a:ext cx="1435039" cy="771087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0" name="Прямая соединительная линия 290"/>
            <p:cNvSpPr>
              <a:spLocks noChangeShapeType="1"/>
            </p:cNvSpPr>
            <p:nvPr/>
          </p:nvSpPr>
          <p:spPr bwMode="auto">
            <a:xfrm flipV="1">
              <a:off x="2141061" y="2039992"/>
              <a:ext cx="641968" cy="629038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1" name="Прямая соединительная линия 291"/>
            <p:cNvSpPr>
              <a:spLocks noChangeShapeType="1"/>
            </p:cNvSpPr>
            <p:nvPr/>
          </p:nvSpPr>
          <p:spPr bwMode="auto">
            <a:xfrm flipH="1" flipV="1">
              <a:off x="3779268" y="2008120"/>
              <a:ext cx="579236" cy="663586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2" name="Прямая соединительная линия 292"/>
            <p:cNvSpPr>
              <a:spLocks noChangeShapeType="1"/>
            </p:cNvSpPr>
            <p:nvPr/>
          </p:nvSpPr>
          <p:spPr bwMode="auto">
            <a:xfrm flipH="1" flipV="1">
              <a:off x="3868308" y="1899196"/>
              <a:ext cx="1396249" cy="771259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3" name="Скругленный прямоугольник 293"/>
            <p:cNvSpPr>
              <a:spLocks noChangeArrowheads="1"/>
            </p:cNvSpPr>
            <p:nvPr/>
          </p:nvSpPr>
          <p:spPr bwMode="auto">
            <a:xfrm>
              <a:off x="2620287" y="1475074"/>
              <a:ext cx="1283117" cy="657512"/>
            </a:xfrm>
            <a:prstGeom prst="roundRect">
              <a:avLst>
                <a:gd name="adj" fmla="val 23884"/>
              </a:avLst>
            </a:prstGeom>
            <a:solidFill>
              <a:srgbClr val="787878"/>
            </a:solidFill>
            <a:ln w="19050">
              <a:solidFill>
                <a:srgbClr val="7D7D7D"/>
              </a:solidFill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 sz="1400">
                <a:solidFill>
                  <a:srgbClr val="C00000"/>
                </a:solidFill>
                <a:sym typeface="Arial" charset="0"/>
              </a:endParaRPr>
            </a:p>
          </p:txBody>
        </p:sp>
        <p:sp>
          <p:nvSpPr>
            <p:cNvPr id="36874" name="Прямая соединительная линия 294"/>
            <p:cNvSpPr>
              <a:spLocks noChangeShapeType="1"/>
            </p:cNvSpPr>
            <p:nvPr/>
          </p:nvSpPr>
          <p:spPr bwMode="auto">
            <a:xfrm flipV="1">
              <a:off x="3443445" y="904963"/>
              <a:ext cx="2" cy="606480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5" name="Прямая соединительная линия 295"/>
            <p:cNvSpPr>
              <a:spLocks noChangeShapeType="1"/>
            </p:cNvSpPr>
            <p:nvPr/>
          </p:nvSpPr>
          <p:spPr bwMode="auto">
            <a:xfrm flipV="1">
              <a:off x="3091280" y="904963"/>
              <a:ext cx="2" cy="606480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6" name="Freeform 5"/>
            <p:cNvSpPr>
              <a:spLocks/>
            </p:cNvSpPr>
            <p:nvPr/>
          </p:nvSpPr>
          <p:spPr bwMode="auto">
            <a:xfrm flipH="1">
              <a:off x="2443267" y="-1"/>
              <a:ext cx="1708527" cy="1008919"/>
            </a:xfrm>
            <a:custGeom>
              <a:avLst/>
              <a:gdLst>
                <a:gd name="T0" fmla="*/ 854264 w 21600"/>
                <a:gd name="T1" fmla="*/ 504460 h 21600"/>
                <a:gd name="T2" fmla="*/ 854264 w 21600"/>
                <a:gd name="T3" fmla="*/ 504460 h 21600"/>
                <a:gd name="T4" fmla="*/ 854264 w 21600"/>
                <a:gd name="T5" fmla="*/ 504460 h 21600"/>
                <a:gd name="T6" fmla="*/ 854264 w 21600"/>
                <a:gd name="T7" fmla="*/ 50446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1600" y="15746"/>
                  </a:moveTo>
                  <a:lnTo>
                    <a:pt x="21589" y="15209"/>
                  </a:lnTo>
                  <a:lnTo>
                    <a:pt x="21543" y="14653"/>
                  </a:lnTo>
                  <a:lnTo>
                    <a:pt x="21486" y="14116"/>
                  </a:lnTo>
                  <a:lnTo>
                    <a:pt x="21395" y="13597"/>
                  </a:lnTo>
                  <a:lnTo>
                    <a:pt x="21281" y="13079"/>
                  </a:lnTo>
                  <a:lnTo>
                    <a:pt x="21144" y="12578"/>
                  </a:lnTo>
                  <a:lnTo>
                    <a:pt x="20996" y="12078"/>
                  </a:lnTo>
                  <a:lnTo>
                    <a:pt x="20814" y="11615"/>
                  </a:lnTo>
                  <a:lnTo>
                    <a:pt x="20620" y="11170"/>
                  </a:lnTo>
                  <a:lnTo>
                    <a:pt x="20403" y="10726"/>
                  </a:lnTo>
                  <a:lnTo>
                    <a:pt x="20175" y="10337"/>
                  </a:lnTo>
                  <a:lnTo>
                    <a:pt x="19924" y="9966"/>
                  </a:lnTo>
                  <a:lnTo>
                    <a:pt x="19651" y="9614"/>
                  </a:lnTo>
                  <a:lnTo>
                    <a:pt x="19377" y="9299"/>
                  </a:lnTo>
                  <a:lnTo>
                    <a:pt x="19081" y="9022"/>
                  </a:lnTo>
                  <a:lnTo>
                    <a:pt x="18773" y="8781"/>
                  </a:lnTo>
                  <a:lnTo>
                    <a:pt x="18728" y="8744"/>
                  </a:lnTo>
                  <a:lnTo>
                    <a:pt x="18693" y="8688"/>
                  </a:lnTo>
                  <a:lnTo>
                    <a:pt x="18693" y="8410"/>
                  </a:lnTo>
                  <a:lnTo>
                    <a:pt x="18682" y="8151"/>
                  </a:lnTo>
                  <a:lnTo>
                    <a:pt x="18648" y="7892"/>
                  </a:lnTo>
                  <a:lnTo>
                    <a:pt x="18625" y="7614"/>
                  </a:lnTo>
                  <a:lnTo>
                    <a:pt x="18579" y="7373"/>
                  </a:lnTo>
                  <a:lnTo>
                    <a:pt x="18534" y="7114"/>
                  </a:lnTo>
                  <a:lnTo>
                    <a:pt x="18488" y="6873"/>
                  </a:lnTo>
                  <a:lnTo>
                    <a:pt x="18351" y="6391"/>
                  </a:lnTo>
                  <a:lnTo>
                    <a:pt x="18283" y="6169"/>
                  </a:lnTo>
                  <a:lnTo>
                    <a:pt x="18203" y="5946"/>
                  </a:lnTo>
                  <a:lnTo>
                    <a:pt x="18112" y="5724"/>
                  </a:lnTo>
                  <a:lnTo>
                    <a:pt x="18021" y="5520"/>
                  </a:lnTo>
                  <a:lnTo>
                    <a:pt x="17918" y="5317"/>
                  </a:lnTo>
                  <a:lnTo>
                    <a:pt x="17713" y="4946"/>
                  </a:lnTo>
                  <a:lnTo>
                    <a:pt x="17599" y="4779"/>
                  </a:lnTo>
                  <a:lnTo>
                    <a:pt x="17348" y="4446"/>
                  </a:lnTo>
                  <a:lnTo>
                    <a:pt x="17223" y="4298"/>
                  </a:lnTo>
                  <a:lnTo>
                    <a:pt x="16949" y="4038"/>
                  </a:lnTo>
                  <a:lnTo>
                    <a:pt x="16813" y="3927"/>
                  </a:lnTo>
                  <a:lnTo>
                    <a:pt x="16664" y="3816"/>
                  </a:lnTo>
                  <a:lnTo>
                    <a:pt x="16516" y="3723"/>
                  </a:lnTo>
                  <a:lnTo>
                    <a:pt x="16357" y="3649"/>
                  </a:lnTo>
                  <a:lnTo>
                    <a:pt x="16209" y="3575"/>
                  </a:lnTo>
                  <a:lnTo>
                    <a:pt x="15889" y="3464"/>
                  </a:lnTo>
                  <a:lnTo>
                    <a:pt x="15718" y="3427"/>
                  </a:lnTo>
                  <a:lnTo>
                    <a:pt x="15559" y="3409"/>
                  </a:lnTo>
                  <a:lnTo>
                    <a:pt x="15388" y="3409"/>
                  </a:lnTo>
                  <a:lnTo>
                    <a:pt x="15126" y="3427"/>
                  </a:lnTo>
                  <a:lnTo>
                    <a:pt x="14864" y="3464"/>
                  </a:lnTo>
                  <a:lnTo>
                    <a:pt x="14613" y="3557"/>
                  </a:lnTo>
                  <a:lnTo>
                    <a:pt x="14373" y="3668"/>
                  </a:lnTo>
                  <a:lnTo>
                    <a:pt x="14145" y="3798"/>
                  </a:lnTo>
                  <a:lnTo>
                    <a:pt x="13917" y="3964"/>
                  </a:lnTo>
                  <a:lnTo>
                    <a:pt x="13484" y="4372"/>
                  </a:lnTo>
                  <a:lnTo>
                    <a:pt x="13302" y="3890"/>
                  </a:lnTo>
                  <a:lnTo>
                    <a:pt x="13085" y="3446"/>
                  </a:lnTo>
                  <a:lnTo>
                    <a:pt x="12857" y="3001"/>
                  </a:lnTo>
                  <a:lnTo>
                    <a:pt x="12618" y="2593"/>
                  </a:lnTo>
                  <a:lnTo>
                    <a:pt x="12356" y="2204"/>
                  </a:lnTo>
                  <a:lnTo>
                    <a:pt x="12082" y="1834"/>
                  </a:lnTo>
                  <a:lnTo>
                    <a:pt x="11797" y="1519"/>
                  </a:lnTo>
                  <a:lnTo>
                    <a:pt x="11501" y="1204"/>
                  </a:lnTo>
                  <a:lnTo>
                    <a:pt x="11182" y="945"/>
                  </a:lnTo>
                  <a:lnTo>
                    <a:pt x="10863" y="704"/>
                  </a:lnTo>
                  <a:lnTo>
                    <a:pt x="10532" y="500"/>
                  </a:lnTo>
                  <a:lnTo>
                    <a:pt x="10179" y="315"/>
                  </a:lnTo>
                  <a:lnTo>
                    <a:pt x="9825" y="185"/>
                  </a:lnTo>
                  <a:lnTo>
                    <a:pt x="9472" y="93"/>
                  </a:lnTo>
                  <a:lnTo>
                    <a:pt x="9096" y="19"/>
                  </a:lnTo>
                  <a:lnTo>
                    <a:pt x="8720" y="0"/>
                  </a:lnTo>
                  <a:lnTo>
                    <a:pt x="8435" y="19"/>
                  </a:lnTo>
                  <a:lnTo>
                    <a:pt x="8150" y="56"/>
                  </a:lnTo>
                  <a:lnTo>
                    <a:pt x="7876" y="111"/>
                  </a:lnTo>
                  <a:lnTo>
                    <a:pt x="7603" y="185"/>
                  </a:lnTo>
                  <a:lnTo>
                    <a:pt x="7329" y="296"/>
                  </a:lnTo>
                  <a:lnTo>
                    <a:pt x="7067" y="408"/>
                  </a:lnTo>
                  <a:lnTo>
                    <a:pt x="6805" y="556"/>
                  </a:lnTo>
                  <a:lnTo>
                    <a:pt x="6303" y="889"/>
                  </a:lnTo>
                  <a:lnTo>
                    <a:pt x="6064" y="1093"/>
                  </a:lnTo>
                  <a:lnTo>
                    <a:pt x="5836" y="1315"/>
                  </a:lnTo>
                  <a:lnTo>
                    <a:pt x="5608" y="1556"/>
                  </a:lnTo>
                  <a:lnTo>
                    <a:pt x="5391" y="1797"/>
                  </a:lnTo>
                  <a:lnTo>
                    <a:pt x="5175" y="2075"/>
                  </a:lnTo>
                  <a:lnTo>
                    <a:pt x="4981" y="2353"/>
                  </a:lnTo>
                  <a:lnTo>
                    <a:pt x="4787" y="2649"/>
                  </a:lnTo>
                  <a:lnTo>
                    <a:pt x="4605" y="2964"/>
                  </a:lnTo>
                  <a:lnTo>
                    <a:pt x="4423" y="3297"/>
                  </a:lnTo>
                  <a:lnTo>
                    <a:pt x="4103" y="4001"/>
                  </a:lnTo>
                  <a:lnTo>
                    <a:pt x="3955" y="4353"/>
                  </a:lnTo>
                  <a:lnTo>
                    <a:pt x="3704" y="5131"/>
                  </a:lnTo>
                  <a:lnTo>
                    <a:pt x="3591" y="5539"/>
                  </a:lnTo>
                  <a:lnTo>
                    <a:pt x="3488" y="5946"/>
                  </a:lnTo>
                  <a:lnTo>
                    <a:pt x="3328" y="6799"/>
                  </a:lnTo>
                  <a:lnTo>
                    <a:pt x="3271" y="7225"/>
                  </a:lnTo>
                  <a:lnTo>
                    <a:pt x="3214" y="7669"/>
                  </a:lnTo>
                  <a:lnTo>
                    <a:pt x="3180" y="8132"/>
                  </a:lnTo>
                  <a:lnTo>
                    <a:pt x="3157" y="8596"/>
                  </a:lnTo>
                  <a:lnTo>
                    <a:pt x="3157" y="9374"/>
                  </a:lnTo>
                  <a:lnTo>
                    <a:pt x="3169" y="9689"/>
                  </a:lnTo>
                  <a:lnTo>
                    <a:pt x="3169" y="9763"/>
                  </a:lnTo>
                  <a:lnTo>
                    <a:pt x="3192" y="9781"/>
                  </a:lnTo>
                  <a:lnTo>
                    <a:pt x="2861" y="9948"/>
                  </a:lnTo>
                  <a:lnTo>
                    <a:pt x="2530" y="10133"/>
                  </a:lnTo>
                  <a:lnTo>
                    <a:pt x="2211" y="10374"/>
                  </a:lnTo>
                  <a:lnTo>
                    <a:pt x="1915" y="10633"/>
                  </a:lnTo>
                  <a:lnTo>
                    <a:pt x="1641" y="10930"/>
                  </a:lnTo>
                  <a:lnTo>
                    <a:pt x="1379" y="11245"/>
                  </a:lnTo>
                  <a:lnTo>
                    <a:pt x="1128" y="11597"/>
                  </a:lnTo>
                  <a:lnTo>
                    <a:pt x="900" y="11967"/>
                  </a:lnTo>
                  <a:lnTo>
                    <a:pt x="707" y="12375"/>
                  </a:lnTo>
                  <a:lnTo>
                    <a:pt x="604" y="12597"/>
                  </a:lnTo>
                  <a:lnTo>
                    <a:pt x="365" y="13264"/>
                  </a:lnTo>
                  <a:lnTo>
                    <a:pt x="296" y="13505"/>
                  </a:lnTo>
                  <a:lnTo>
                    <a:pt x="182" y="13986"/>
                  </a:lnTo>
                  <a:lnTo>
                    <a:pt x="91" y="14505"/>
                  </a:lnTo>
                  <a:lnTo>
                    <a:pt x="57" y="14764"/>
                  </a:lnTo>
                  <a:lnTo>
                    <a:pt x="34" y="15024"/>
                  </a:lnTo>
                  <a:lnTo>
                    <a:pt x="11" y="15302"/>
                  </a:lnTo>
                  <a:lnTo>
                    <a:pt x="0" y="15579"/>
                  </a:lnTo>
                  <a:lnTo>
                    <a:pt x="0" y="16191"/>
                  </a:lnTo>
                  <a:lnTo>
                    <a:pt x="11" y="16506"/>
                  </a:lnTo>
                  <a:lnTo>
                    <a:pt x="46" y="16821"/>
                  </a:lnTo>
                  <a:lnTo>
                    <a:pt x="80" y="17117"/>
                  </a:lnTo>
                  <a:lnTo>
                    <a:pt x="125" y="17413"/>
                  </a:lnTo>
                  <a:lnTo>
                    <a:pt x="182" y="17710"/>
                  </a:lnTo>
                  <a:lnTo>
                    <a:pt x="251" y="17988"/>
                  </a:lnTo>
                  <a:lnTo>
                    <a:pt x="410" y="18506"/>
                  </a:lnTo>
                  <a:lnTo>
                    <a:pt x="502" y="18766"/>
                  </a:lnTo>
                  <a:lnTo>
                    <a:pt x="604" y="19007"/>
                  </a:lnTo>
                  <a:lnTo>
                    <a:pt x="832" y="19451"/>
                  </a:lnTo>
                  <a:lnTo>
                    <a:pt x="1094" y="19877"/>
                  </a:lnTo>
                  <a:lnTo>
                    <a:pt x="1391" y="20248"/>
                  </a:lnTo>
                  <a:lnTo>
                    <a:pt x="1539" y="20414"/>
                  </a:lnTo>
                  <a:lnTo>
                    <a:pt x="1698" y="20581"/>
                  </a:lnTo>
                  <a:lnTo>
                    <a:pt x="1869" y="20729"/>
                  </a:lnTo>
                  <a:lnTo>
                    <a:pt x="2211" y="20989"/>
                  </a:lnTo>
                  <a:lnTo>
                    <a:pt x="2394" y="21100"/>
                  </a:lnTo>
                  <a:lnTo>
                    <a:pt x="2587" y="21211"/>
                  </a:lnTo>
                  <a:lnTo>
                    <a:pt x="2781" y="21304"/>
                  </a:lnTo>
                  <a:lnTo>
                    <a:pt x="2975" y="21378"/>
                  </a:lnTo>
                  <a:lnTo>
                    <a:pt x="3180" y="21452"/>
                  </a:lnTo>
                  <a:lnTo>
                    <a:pt x="3385" y="21507"/>
                  </a:lnTo>
                  <a:lnTo>
                    <a:pt x="3591" y="21544"/>
                  </a:lnTo>
                  <a:lnTo>
                    <a:pt x="3807" y="21581"/>
                  </a:lnTo>
                  <a:lnTo>
                    <a:pt x="4024" y="21600"/>
                  </a:lnTo>
                  <a:lnTo>
                    <a:pt x="17246" y="21600"/>
                  </a:lnTo>
                  <a:lnTo>
                    <a:pt x="17702" y="21507"/>
                  </a:lnTo>
                  <a:lnTo>
                    <a:pt x="18135" y="21378"/>
                  </a:lnTo>
                  <a:lnTo>
                    <a:pt x="18557" y="21230"/>
                  </a:lnTo>
                  <a:lnTo>
                    <a:pt x="18956" y="21044"/>
                  </a:lnTo>
                  <a:lnTo>
                    <a:pt x="19343" y="20822"/>
                  </a:lnTo>
                  <a:lnTo>
                    <a:pt x="19525" y="20692"/>
                  </a:lnTo>
                  <a:lnTo>
                    <a:pt x="19696" y="20563"/>
                  </a:lnTo>
                  <a:lnTo>
                    <a:pt x="20038" y="20266"/>
                  </a:lnTo>
                  <a:lnTo>
                    <a:pt x="20198" y="20099"/>
                  </a:lnTo>
                  <a:lnTo>
                    <a:pt x="20346" y="19933"/>
                  </a:lnTo>
                  <a:lnTo>
                    <a:pt x="20620" y="19562"/>
                  </a:lnTo>
                  <a:lnTo>
                    <a:pt x="20871" y="19155"/>
                  </a:lnTo>
                  <a:lnTo>
                    <a:pt x="20984" y="18932"/>
                  </a:lnTo>
                  <a:lnTo>
                    <a:pt x="21087" y="18692"/>
                  </a:lnTo>
                  <a:lnTo>
                    <a:pt x="21178" y="18451"/>
                  </a:lnTo>
                  <a:lnTo>
                    <a:pt x="21269" y="18191"/>
                  </a:lnTo>
                  <a:lnTo>
                    <a:pt x="21338" y="17932"/>
                  </a:lnTo>
                  <a:lnTo>
                    <a:pt x="21406" y="17654"/>
                  </a:lnTo>
                  <a:lnTo>
                    <a:pt x="21463" y="17376"/>
                  </a:lnTo>
                  <a:lnTo>
                    <a:pt x="21509" y="17080"/>
                  </a:lnTo>
                  <a:lnTo>
                    <a:pt x="21554" y="16765"/>
                  </a:lnTo>
                  <a:lnTo>
                    <a:pt x="21600" y="16098"/>
                  </a:lnTo>
                  <a:lnTo>
                    <a:pt x="21600" y="15746"/>
                  </a:lnTo>
                  <a:close/>
                </a:path>
              </a:pathLst>
            </a:custGeom>
            <a:solidFill>
              <a:srgbClr val="BDBDBD"/>
            </a:solidFill>
            <a:ln w="19050" cap="flat">
              <a:solidFill>
                <a:srgbClr val="7D7D7D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7" name="Прямая соединительная линия 297"/>
            <p:cNvSpPr>
              <a:spLocks noChangeShapeType="1"/>
            </p:cNvSpPr>
            <p:nvPr/>
          </p:nvSpPr>
          <p:spPr bwMode="auto">
            <a:xfrm flipV="1">
              <a:off x="4793532" y="3110060"/>
              <a:ext cx="481625" cy="551794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8" name="Прямая соединительная линия 298"/>
            <p:cNvSpPr>
              <a:spLocks noChangeShapeType="1"/>
            </p:cNvSpPr>
            <p:nvPr/>
          </p:nvSpPr>
          <p:spPr bwMode="auto">
            <a:xfrm flipH="1" flipV="1">
              <a:off x="4362233" y="3109125"/>
              <a:ext cx="431299" cy="552729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79" name="Прямая соединительная линия 299"/>
            <p:cNvSpPr>
              <a:spLocks noChangeShapeType="1"/>
            </p:cNvSpPr>
            <p:nvPr/>
          </p:nvSpPr>
          <p:spPr bwMode="auto">
            <a:xfrm flipV="1">
              <a:off x="743332" y="3109125"/>
              <a:ext cx="489189" cy="552729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0" name="Прямая соединительная линия 300"/>
            <p:cNvSpPr>
              <a:spLocks noChangeShapeType="1"/>
            </p:cNvSpPr>
            <p:nvPr/>
          </p:nvSpPr>
          <p:spPr bwMode="auto">
            <a:xfrm flipH="1" flipV="1">
              <a:off x="1232521" y="3109125"/>
              <a:ext cx="431299" cy="552729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1" name="Прямая соединительная линия 301"/>
            <p:cNvSpPr>
              <a:spLocks noChangeShapeType="1"/>
            </p:cNvSpPr>
            <p:nvPr/>
          </p:nvSpPr>
          <p:spPr bwMode="auto">
            <a:xfrm flipH="1" flipV="1">
              <a:off x="1232521" y="3109125"/>
              <a:ext cx="1351787" cy="552729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2" name="Прямая соединительная линия 302"/>
            <p:cNvSpPr>
              <a:spLocks noChangeShapeType="1"/>
            </p:cNvSpPr>
            <p:nvPr/>
          </p:nvSpPr>
          <p:spPr bwMode="auto">
            <a:xfrm flipV="1">
              <a:off x="743332" y="3110060"/>
              <a:ext cx="1402114" cy="551794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3" name="Прямая соединительная линия 303"/>
            <p:cNvSpPr>
              <a:spLocks noChangeShapeType="1"/>
            </p:cNvSpPr>
            <p:nvPr/>
          </p:nvSpPr>
          <p:spPr bwMode="auto">
            <a:xfrm flipV="1">
              <a:off x="1663819" y="3110060"/>
              <a:ext cx="481625" cy="551794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4" name="Прямая соединительная линия 304"/>
            <p:cNvSpPr>
              <a:spLocks noChangeShapeType="1"/>
            </p:cNvSpPr>
            <p:nvPr/>
          </p:nvSpPr>
          <p:spPr bwMode="auto">
            <a:xfrm flipH="1" flipV="1">
              <a:off x="2145446" y="3110060"/>
              <a:ext cx="438862" cy="551794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5" name="Прямая соединительная линия 305"/>
            <p:cNvSpPr>
              <a:spLocks noChangeShapeType="1"/>
            </p:cNvSpPr>
            <p:nvPr/>
          </p:nvSpPr>
          <p:spPr bwMode="auto">
            <a:xfrm flipV="1">
              <a:off x="3873046" y="3109125"/>
              <a:ext cx="489188" cy="552729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6" name="Прямая соединительная линия 306"/>
            <p:cNvSpPr>
              <a:spLocks noChangeShapeType="1"/>
            </p:cNvSpPr>
            <p:nvPr/>
          </p:nvSpPr>
          <p:spPr bwMode="auto">
            <a:xfrm flipH="1" flipV="1">
              <a:off x="4362234" y="3109125"/>
              <a:ext cx="1351788" cy="552729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7" name="Прямая соединительная линия 307"/>
            <p:cNvSpPr>
              <a:spLocks noChangeShapeType="1"/>
            </p:cNvSpPr>
            <p:nvPr/>
          </p:nvSpPr>
          <p:spPr bwMode="auto">
            <a:xfrm flipV="1">
              <a:off x="3873046" y="3110060"/>
              <a:ext cx="1402113" cy="551794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8" name="Прямая соединительная линия 308"/>
            <p:cNvSpPr>
              <a:spLocks noChangeShapeType="1"/>
            </p:cNvSpPr>
            <p:nvPr/>
          </p:nvSpPr>
          <p:spPr bwMode="auto">
            <a:xfrm flipH="1" flipV="1">
              <a:off x="5275158" y="3110060"/>
              <a:ext cx="438863" cy="551794"/>
            </a:xfrm>
            <a:prstGeom prst="line">
              <a:avLst/>
            </a:prstGeom>
            <a:noFill/>
            <a:ln w="25400">
              <a:solidFill>
                <a:srgbClr val="A5A5A5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89" name="Скругленный прямоугольник 309"/>
            <p:cNvSpPr>
              <a:spLocks noChangeArrowheads="1"/>
            </p:cNvSpPr>
            <p:nvPr/>
          </p:nvSpPr>
          <p:spPr bwMode="auto">
            <a:xfrm>
              <a:off x="2670047" y="1434326"/>
              <a:ext cx="1198261" cy="614029"/>
            </a:xfrm>
            <a:prstGeom prst="roundRect">
              <a:avLst>
                <a:gd name="adj" fmla="val 23884"/>
              </a:avLst>
            </a:prstGeom>
            <a:solidFill>
              <a:srgbClr val="BDBDBD"/>
            </a:solidFill>
            <a:ln w="19050">
              <a:solidFill>
                <a:srgbClr val="7D7D7D"/>
              </a:solidFill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 sz="1400">
                <a:solidFill>
                  <a:srgbClr val="C00000"/>
                </a:solidFill>
                <a:sym typeface="Arial" charset="0"/>
              </a:endParaRPr>
            </a:p>
          </p:txBody>
        </p:sp>
        <p:sp>
          <p:nvSpPr>
            <p:cNvPr id="36890" name="Прямоугольник 310"/>
            <p:cNvSpPr txBox="1">
              <a:spLocks noChangeArrowheads="1"/>
            </p:cNvSpPr>
            <p:nvPr/>
          </p:nvSpPr>
          <p:spPr bwMode="auto">
            <a:xfrm>
              <a:off x="2820882" y="300790"/>
              <a:ext cx="1655756" cy="653160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000">
                  <a:solidFill>
                    <a:srgbClr val="C00000"/>
                  </a:solidFill>
                  <a:sym typeface="Arial" charset="0"/>
                </a:rPr>
                <a:t>Внешний </a:t>
              </a:r>
              <a:br>
                <a:rPr lang="ru-RU" sz="1000">
                  <a:solidFill>
                    <a:srgbClr val="C00000"/>
                  </a:solidFill>
                  <a:sym typeface="Arial" charset="0"/>
                </a:rPr>
              </a:br>
              <a:r>
                <a:rPr lang="ru-RU" sz="1000">
                  <a:solidFill>
                    <a:srgbClr val="C00000"/>
                  </a:solidFill>
                  <a:sym typeface="Arial" charset="0"/>
                </a:rPr>
                <a:t>LINK к другим </a:t>
              </a:r>
              <a:br>
                <a:rPr lang="ru-RU" sz="1000">
                  <a:solidFill>
                    <a:srgbClr val="C00000"/>
                  </a:solidFill>
                  <a:sym typeface="Arial" charset="0"/>
                </a:rPr>
              </a:br>
              <a:r>
                <a:rPr lang="ru-RU" sz="1000">
                  <a:solidFill>
                    <a:srgbClr val="C00000"/>
                  </a:solidFill>
                  <a:sym typeface="Arial" charset="0"/>
                </a:rPr>
                <a:t>дата-центрам</a:t>
              </a:r>
            </a:p>
          </p:txBody>
        </p:sp>
        <p:sp>
          <p:nvSpPr>
            <p:cNvPr id="36891" name="Прямоугольник 311"/>
            <p:cNvSpPr txBox="1">
              <a:spLocks noChangeArrowheads="1"/>
            </p:cNvSpPr>
            <p:nvPr/>
          </p:nvSpPr>
          <p:spPr bwMode="auto">
            <a:xfrm>
              <a:off x="796169" y="619158"/>
              <a:ext cx="1443432" cy="570182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Независимые</a:t>
              </a:r>
            </a:p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каналы связи</a:t>
              </a:r>
            </a:p>
          </p:txBody>
        </p:sp>
        <p:sp>
          <p:nvSpPr>
            <p:cNvPr id="36892" name="Прямая со стрелкой 312"/>
            <p:cNvSpPr>
              <a:spLocks noChangeShapeType="1"/>
            </p:cNvSpPr>
            <p:nvPr/>
          </p:nvSpPr>
          <p:spPr bwMode="auto">
            <a:xfrm>
              <a:off x="2297895" y="1084148"/>
              <a:ext cx="793386" cy="3215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93" name="Прямая со стрелкой 313"/>
            <p:cNvSpPr>
              <a:spLocks noChangeShapeType="1"/>
            </p:cNvSpPr>
            <p:nvPr/>
          </p:nvSpPr>
          <p:spPr bwMode="auto">
            <a:xfrm>
              <a:off x="2304081" y="1090517"/>
              <a:ext cx="1146514" cy="315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94" name="Прямая соединительная линия 314"/>
            <p:cNvSpPr>
              <a:spLocks noChangeShapeType="1"/>
            </p:cNvSpPr>
            <p:nvPr/>
          </p:nvSpPr>
          <p:spPr bwMode="auto">
            <a:xfrm flipH="1" flipV="1">
              <a:off x="770239" y="1084148"/>
              <a:ext cx="152765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895" name="Прямоугольник 315"/>
            <p:cNvSpPr txBox="1">
              <a:spLocks noChangeArrowheads="1"/>
            </p:cNvSpPr>
            <p:nvPr/>
          </p:nvSpPr>
          <p:spPr bwMode="auto">
            <a:xfrm>
              <a:off x="2654008" y="1572105"/>
              <a:ext cx="1219984" cy="34084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Дата-центр</a:t>
              </a:r>
            </a:p>
          </p:txBody>
        </p:sp>
        <p:sp>
          <p:nvSpPr>
            <p:cNvPr id="36896" name="Дуга 316"/>
            <p:cNvSpPr>
              <a:spLocks/>
            </p:cNvSpPr>
            <p:nvPr/>
          </p:nvSpPr>
          <p:spPr bwMode="auto">
            <a:xfrm>
              <a:off x="3934034" y="4520925"/>
              <a:ext cx="1740617" cy="383447"/>
            </a:xfrm>
            <a:custGeom>
              <a:avLst/>
              <a:gdLst>
                <a:gd name="T0" fmla="*/ 870309 w 21600"/>
                <a:gd name="T1" fmla="*/ 191724 h 21600"/>
                <a:gd name="T2" fmla="*/ 870309 w 21600"/>
                <a:gd name="T3" fmla="*/ 191724 h 21600"/>
                <a:gd name="T4" fmla="*/ 870309 w 21600"/>
                <a:gd name="T5" fmla="*/ 191724 h 21600"/>
                <a:gd name="T6" fmla="*/ 870309 w 21600"/>
                <a:gd name="T7" fmla="*/ 19172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1600" y="0"/>
                  </a:moveTo>
                  <a:cubicBezTo>
                    <a:pt x="21600" y="11929"/>
                    <a:pt x="16765" y="21600"/>
                    <a:pt x="10800" y="21600"/>
                  </a:cubicBezTo>
                  <a:cubicBezTo>
                    <a:pt x="4835" y="21600"/>
                    <a:pt x="0" y="11929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897" name="Прямоугольник 317"/>
            <p:cNvSpPr txBox="1">
              <a:spLocks noChangeArrowheads="1"/>
            </p:cNvSpPr>
            <p:nvPr/>
          </p:nvSpPr>
          <p:spPr bwMode="auto">
            <a:xfrm rot="-5400000">
              <a:off x="4430716" y="5121244"/>
              <a:ext cx="614814" cy="34084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Discs</a:t>
              </a:r>
            </a:p>
          </p:txBody>
        </p:sp>
        <p:sp>
          <p:nvSpPr>
            <p:cNvPr id="36898" name="Дуга 318"/>
            <p:cNvSpPr>
              <a:spLocks/>
            </p:cNvSpPr>
            <p:nvPr/>
          </p:nvSpPr>
          <p:spPr bwMode="auto">
            <a:xfrm>
              <a:off x="3612929" y="4536979"/>
              <a:ext cx="1483162" cy="202908"/>
            </a:xfrm>
            <a:custGeom>
              <a:avLst/>
              <a:gdLst>
                <a:gd name="T0" fmla="*/ 741581 w 21600"/>
                <a:gd name="T1" fmla="*/ 101454 h 21600"/>
                <a:gd name="T2" fmla="*/ 741581 w 21600"/>
                <a:gd name="T3" fmla="*/ 101454 h 21600"/>
                <a:gd name="T4" fmla="*/ 741581 w 21600"/>
                <a:gd name="T5" fmla="*/ 101454 h 21600"/>
                <a:gd name="T6" fmla="*/ 741581 w 21600"/>
                <a:gd name="T7" fmla="*/ 10145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1600" y="0"/>
                  </a:moveTo>
                  <a:cubicBezTo>
                    <a:pt x="21600" y="11929"/>
                    <a:pt x="16765" y="21600"/>
                    <a:pt x="10800" y="21600"/>
                  </a:cubicBezTo>
                  <a:cubicBezTo>
                    <a:pt x="4835" y="21600"/>
                    <a:pt x="0" y="11929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899" name="Дуга 319"/>
            <p:cNvSpPr>
              <a:spLocks/>
            </p:cNvSpPr>
            <p:nvPr/>
          </p:nvSpPr>
          <p:spPr bwMode="auto">
            <a:xfrm>
              <a:off x="4489605" y="4546664"/>
              <a:ext cx="1483162" cy="202908"/>
            </a:xfrm>
            <a:custGeom>
              <a:avLst/>
              <a:gdLst>
                <a:gd name="T0" fmla="*/ 741581 w 21600"/>
                <a:gd name="T1" fmla="*/ 101454 h 21600"/>
                <a:gd name="T2" fmla="*/ 741581 w 21600"/>
                <a:gd name="T3" fmla="*/ 101454 h 21600"/>
                <a:gd name="T4" fmla="*/ 741581 w 21600"/>
                <a:gd name="T5" fmla="*/ 101454 h 21600"/>
                <a:gd name="T6" fmla="*/ 741581 w 21600"/>
                <a:gd name="T7" fmla="*/ 10145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1600" y="0"/>
                  </a:moveTo>
                  <a:cubicBezTo>
                    <a:pt x="21600" y="11929"/>
                    <a:pt x="16765" y="21600"/>
                    <a:pt x="10800" y="21600"/>
                  </a:cubicBezTo>
                  <a:cubicBezTo>
                    <a:pt x="4835" y="21600"/>
                    <a:pt x="0" y="11929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00" name="Прямоугольник 320"/>
            <p:cNvSpPr txBox="1">
              <a:spLocks noChangeArrowheads="1"/>
            </p:cNvSpPr>
            <p:nvPr/>
          </p:nvSpPr>
          <p:spPr bwMode="auto">
            <a:xfrm rot="-5400000">
              <a:off x="3102036" y="5049115"/>
              <a:ext cx="1073706" cy="34084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Hypervisor</a:t>
              </a:r>
            </a:p>
          </p:txBody>
        </p:sp>
        <p:sp>
          <p:nvSpPr>
            <p:cNvPr id="36901" name="Прямоугольник 321"/>
            <p:cNvSpPr txBox="1">
              <a:spLocks noChangeArrowheads="1"/>
            </p:cNvSpPr>
            <p:nvPr/>
          </p:nvSpPr>
          <p:spPr bwMode="auto">
            <a:xfrm rot="-5400000">
              <a:off x="5307010" y="5047914"/>
              <a:ext cx="1150493" cy="34084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SD Storage</a:t>
              </a:r>
            </a:p>
          </p:txBody>
        </p:sp>
        <p:sp>
          <p:nvSpPr>
            <p:cNvPr id="36902" name="Прямоугольник 322"/>
            <p:cNvSpPr txBox="1">
              <a:spLocks noChangeArrowheads="1"/>
            </p:cNvSpPr>
            <p:nvPr/>
          </p:nvSpPr>
          <p:spPr bwMode="auto">
            <a:xfrm rot="-5400000">
              <a:off x="1288852" y="5116510"/>
              <a:ext cx="614814" cy="34084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Discs</a:t>
              </a:r>
            </a:p>
          </p:txBody>
        </p:sp>
        <p:sp>
          <p:nvSpPr>
            <p:cNvPr id="36903" name="Дуга 323"/>
            <p:cNvSpPr>
              <a:spLocks/>
            </p:cNvSpPr>
            <p:nvPr/>
          </p:nvSpPr>
          <p:spPr bwMode="auto">
            <a:xfrm>
              <a:off x="470981" y="4527297"/>
              <a:ext cx="1483162" cy="202908"/>
            </a:xfrm>
            <a:custGeom>
              <a:avLst/>
              <a:gdLst>
                <a:gd name="T0" fmla="*/ 741581 w 21600"/>
                <a:gd name="T1" fmla="*/ 101454 h 21600"/>
                <a:gd name="T2" fmla="*/ 741581 w 21600"/>
                <a:gd name="T3" fmla="*/ 101454 h 21600"/>
                <a:gd name="T4" fmla="*/ 741581 w 21600"/>
                <a:gd name="T5" fmla="*/ 101454 h 21600"/>
                <a:gd name="T6" fmla="*/ 741581 w 21600"/>
                <a:gd name="T7" fmla="*/ 10145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1600" y="0"/>
                  </a:moveTo>
                  <a:cubicBezTo>
                    <a:pt x="21600" y="11929"/>
                    <a:pt x="16765" y="21600"/>
                    <a:pt x="10800" y="21600"/>
                  </a:cubicBezTo>
                  <a:cubicBezTo>
                    <a:pt x="4835" y="21600"/>
                    <a:pt x="0" y="11929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04" name="Дуга 324"/>
            <p:cNvSpPr>
              <a:spLocks/>
            </p:cNvSpPr>
            <p:nvPr/>
          </p:nvSpPr>
          <p:spPr bwMode="auto">
            <a:xfrm>
              <a:off x="1347657" y="4536979"/>
              <a:ext cx="1483162" cy="202908"/>
            </a:xfrm>
            <a:custGeom>
              <a:avLst/>
              <a:gdLst>
                <a:gd name="T0" fmla="*/ 741581 w 21600"/>
                <a:gd name="T1" fmla="*/ 101454 h 21600"/>
                <a:gd name="T2" fmla="*/ 741581 w 21600"/>
                <a:gd name="T3" fmla="*/ 101454 h 21600"/>
                <a:gd name="T4" fmla="*/ 741581 w 21600"/>
                <a:gd name="T5" fmla="*/ 101454 h 21600"/>
                <a:gd name="T6" fmla="*/ 741581 w 21600"/>
                <a:gd name="T7" fmla="*/ 10145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1600" y="0"/>
                  </a:moveTo>
                  <a:cubicBezTo>
                    <a:pt x="21600" y="11929"/>
                    <a:pt x="16765" y="21600"/>
                    <a:pt x="10800" y="21600"/>
                  </a:cubicBezTo>
                  <a:cubicBezTo>
                    <a:pt x="4835" y="21600"/>
                    <a:pt x="0" y="11929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05" name="Прямоугольник 325"/>
            <p:cNvSpPr txBox="1">
              <a:spLocks noChangeArrowheads="1"/>
            </p:cNvSpPr>
            <p:nvPr/>
          </p:nvSpPr>
          <p:spPr bwMode="auto">
            <a:xfrm rot="-5400000">
              <a:off x="-20559" y="5047138"/>
              <a:ext cx="1073706" cy="340847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Hypervisor</a:t>
              </a:r>
            </a:p>
          </p:txBody>
        </p:sp>
        <p:sp>
          <p:nvSpPr>
            <p:cNvPr id="36906" name="Прямоугольник 326"/>
            <p:cNvSpPr txBox="1">
              <a:spLocks noChangeArrowheads="1"/>
            </p:cNvSpPr>
            <p:nvPr/>
          </p:nvSpPr>
          <p:spPr bwMode="auto">
            <a:xfrm rot="-5400000">
              <a:off x="2154189" y="5092927"/>
              <a:ext cx="1150493" cy="34084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SD Storage</a:t>
              </a:r>
            </a:p>
          </p:txBody>
        </p:sp>
        <p:sp>
          <p:nvSpPr>
            <p:cNvPr id="36907" name="Дуга 327"/>
            <p:cNvSpPr>
              <a:spLocks/>
            </p:cNvSpPr>
            <p:nvPr/>
          </p:nvSpPr>
          <p:spPr bwMode="auto">
            <a:xfrm>
              <a:off x="845739" y="4535461"/>
              <a:ext cx="1740617" cy="383447"/>
            </a:xfrm>
            <a:custGeom>
              <a:avLst/>
              <a:gdLst>
                <a:gd name="T0" fmla="*/ 870309 w 21600"/>
                <a:gd name="T1" fmla="*/ 191724 h 21600"/>
                <a:gd name="T2" fmla="*/ 870309 w 21600"/>
                <a:gd name="T3" fmla="*/ 191724 h 21600"/>
                <a:gd name="T4" fmla="*/ 870309 w 21600"/>
                <a:gd name="T5" fmla="*/ 191724 h 21600"/>
                <a:gd name="T6" fmla="*/ 870309 w 21600"/>
                <a:gd name="T7" fmla="*/ 19172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1600" y="0"/>
                  </a:moveTo>
                  <a:cubicBezTo>
                    <a:pt x="21600" y="11929"/>
                    <a:pt x="16765" y="21600"/>
                    <a:pt x="10800" y="21600"/>
                  </a:cubicBezTo>
                  <a:cubicBezTo>
                    <a:pt x="4835" y="21600"/>
                    <a:pt x="0" y="11929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08" name="Прямоугольник 328"/>
            <p:cNvSpPr txBox="1">
              <a:spLocks noChangeArrowheads="1"/>
            </p:cNvSpPr>
            <p:nvPr/>
          </p:nvSpPr>
          <p:spPr bwMode="auto">
            <a:xfrm>
              <a:off x="105300" y="1618272"/>
              <a:ext cx="1427690" cy="570183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Сетевое</a:t>
              </a:r>
            </a:p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оборудование</a:t>
              </a:r>
            </a:p>
          </p:txBody>
        </p:sp>
        <p:sp>
          <p:nvSpPr>
            <p:cNvPr id="36909" name="Прямая соединительная линия 329"/>
            <p:cNvSpPr>
              <a:spLocks noChangeShapeType="1"/>
            </p:cNvSpPr>
            <p:nvPr/>
          </p:nvSpPr>
          <p:spPr bwMode="auto">
            <a:xfrm flipH="1" flipV="1">
              <a:off x="0" y="2112561"/>
              <a:ext cx="1577512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910" name="Прямоугольник 330"/>
            <p:cNvSpPr txBox="1">
              <a:spLocks noChangeArrowheads="1"/>
            </p:cNvSpPr>
            <p:nvPr/>
          </p:nvSpPr>
          <p:spPr bwMode="auto">
            <a:xfrm>
              <a:off x="2730998" y="2786985"/>
              <a:ext cx="1319910" cy="505194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100">
                  <a:solidFill>
                    <a:srgbClr val="C00000"/>
                  </a:solidFill>
                  <a:sym typeface="Arial" charset="0"/>
                </a:rPr>
                <a:t>Серверное</a:t>
              </a:r>
            </a:p>
            <a:p>
              <a:r>
                <a:rPr lang="ru-RU" sz="1100">
                  <a:solidFill>
                    <a:srgbClr val="C00000"/>
                  </a:solidFill>
                  <a:sym typeface="Arial" charset="0"/>
                </a:rPr>
                <a:t>оборудование</a:t>
              </a:r>
            </a:p>
          </p:txBody>
        </p:sp>
        <p:sp>
          <p:nvSpPr>
            <p:cNvPr id="36911" name="Прямая соединительная линия 331"/>
            <p:cNvSpPr>
              <a:spLocks noChangeShapeType="1"/>
            </p:cNvSpPr>
            <p:nvPr/>
          </p:nvSpPr>
          <p:spPr bwMode="auto">
            <a:xfrm flipH="1">
              <a:off x="2672683" y="3221930"/>
              <a:ext cx="114760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grpSp>
          <p:nvGrpSpPr>
            <p:cNvPr id="36912" name="Группа 332"/>
            <p:cNvGrpSpPr>
              <a:grpSpLocks/>
            </p:cNvGrpSpPr>
            <p:nvPr/>
          </p:nvGrpSpPr>
          <p:grpSpPr bwMode="auto">
            <a:xfrm>
              <a:off x="392942" y="3861942"/>
              <a:ext cx="748214" cy="732814"/>
              <a:chOff x="0" y="0"/>
              <a:chExt cx="748213" cy="732813"/>
            </a:xfrm>
          </p:grpSpPr>
          <p:grpSp>
            <p:nvGrpSpPr>
              <p:cNvPr id="37081" name="Группа 501"/>
              <p:cNvGrpSpPr>
                <a:grpSpLocks/>
              </p:cNvGrpSpPr>
              <p:nvPr/>
            </p:nvGrpSpPr>
            <p:grpSpPr bwMode="auto">
              <a:xfrm>
                <a:off x="1" y="-1"/>
                <a:ext cx="748213" cy="153150"/>
                <a:chOff x="0" y="0"/>
                <a:chExt cx="748211" cy="153148"/>
              </a:xfrm>
            </p:grpSpPr>
            <p:sp>
              <p:nvSpPr>
                <p:cNvPr id="37100" name="Прямоугольник 520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101" name="Прямоугольник 521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102" name="Прямоугольник 522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103" name="Прямоугольник 523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104" name="Прямоугольник 524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82" name="Группа 502"/>
              <p:cNvGrpSpPr>
                <a:grpSpLocks/>
              </p:cNvGrpSpPr>
              <p:nvPr/>
            </p:nvGrpSpPr>
            <p:grpSpPr bwMode="auto">
              <a:xfrm>
                <a:off x="-1" y="198925"/>
                <a:ext cx="748213" cy="153149"/>
                <a:chOff x="0" y="0"/>
                <a:chExt cx="748211" cy="153148"/>
              </a:xfrm>
            </p:grpSpPr>
            <p:sp>
              <p:nvSpPr>
                <p:cNvPr id="37095" name="Прямоугольник 515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96" name="Прямоугольник 516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97" name="Прямоугольник 517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98" name="Прямоугольник 518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99" name="Прямоугольник 519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83" name="Группа 503"/>
              <p:cNvGrpSpPr>
                <a:grpSpLocks/>
              </p:cNvGrpSpPr>
              <p:nvPr/>
            </p:nvGrpSpPr>
            <p:grpSpPr bwMode="auto">
              <a:xfrm>
                <a:off x="-1" y="386699"/>
                <a:ext cx="748213" cy="153149"/>
                <a:chOff x="0" y="0"/>
                <a:chExt cx="748211" cy="153148"/>
              </a:xfrm>
            </p:grpSpPr>
            <p:sp>
              <p:nvSpPr>
                <p:cNvPr id="37090" name="Прямоугольник 510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91" name="Прямоугольник 511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92" name="Прямоугольник 512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93" name="Прямоугольник 513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94" name="Прямоугольник 514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84" name="Группа 504"/>
              <p:cNvGrpSpPr>
                <a:grpSpLocks/>
              </p:cNvGrpSpPr>
              <p:nvPr/>
            </p:nvGrpSpPr>
            <p:grpSpPr bwMode="auto">
              <a:xfrm>
                <a:off x="-1" y="579664"/>
                <a:ext cx="748213" cy="153150"/>
                <a:chOff x="0" y="0"/>
                <a:chExt cx="748211" cy="153148"/>
              </a:xfrm>
            </p:grpSpPr>
            <p:sp>
              <p:nvSpPr>
                <p:cNvPr id="37085" name="Прямоугольник 505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86" name="Прямоугольник 506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87" name="Прямоугольник 507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88" name="Прямоугольник 508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89" name="Прямоугольник 509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grpSp>
          <p:nvGrpSpPr>
            <p:cNvPr id="36913" name="Группа 333"/>
            <p:cNvGrpSpPr>
              <a:grpSpLocks/>
            </p:cNvGrpSpPr>
            <p:nvPr/>
          </p:nvGrpSpPr>
          <p:grpSpPr bwMode="auto">
            <a:xfrm>
              <a:off x="1276961" y="3863259"/>
              <a:ext cx="748214" cy="732814"/>
              <a:chOff x="0" y="0"/>
              <a:chExt cx="748213" cy="732813"/>
            </a:xfrm>
          </p:grpSpPr>
          <p:grpSp>
            <p:nvGrpSpPr>
              <p:cNvPr id="37057" name="Группа 477"/>
              <p:cNvGrpSpPr>
                <a:grpSpLocks/>
              </p:cNvGrpSpPr>
              <p:nvPr/>
            </p:nvGrpSpPr>
            <p:grpSpPr bwMode="auto">
              <a:xfrm>
                <a:off x="1" y="-1"/>
                <a:ext cx="748213" cy="153150"/>
                <a:chOff x="0" y="0"/>
                <a:chExt cx="748211" cy="153148"/>
              </a:xfrm>
            </p:grpSpPr>
            <p:sp>
              <p:nvSpPr>
                <p:cNvPr id="37076" name="Прямоугольник 496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77" name="Прямоугольник 497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78" name="Прямоугольник 498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79" name="Прямоугольник 499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80" name="Прямоугольник 500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58" name="Группа 478"/>
              <p:cNvGrpSpPr>
                <a:grpSpLocks/>
              </p:cNvGrpSpPr>
              <p:nvPr/>
            </p:nvGrpSpPr>
            <p:grpSpPr bwMode="auto">
              <a:xfrm>
                <a:off x="-1" y="198925"/>
                <a:ext cx="748213" cy="153149"/>
                <a:chOff x="0" y="0"/>
                <a:chExt cx="748211" cy="153148"/>
              </a:xfrm>
            </p:grpSpPr>
            <p:sp>
              <p:nvSpPr>
                <p:cNvPr id="37071" name="Прямоугольник 491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72" name="Прямоугольник 492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73" name="Прямоугольник 493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74" name="Прямоугольник 494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75" name="Прямоугольник 495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59" name="Группа 479"/>
              <p:cNvGrpSpPr>
                <a:grpSpLocks/>
              </p:cNvGrpSpPr>
              <p:nvPr/>
            </p:nvGrpSpPr>
            <p:grpSpPr bwMode="auto">
              <a:xfrm>
                <a:off x="-1" y="386699"/>
                <a:ext cx="748213" cy="153149"/>
                <a:chOff x="0" y="0"/>
                <a:chExt cx="748211" cy="153148"/>
              </a:xfrm>
            </p:grpSpPr>
            <p:sp>
              <p:nvSpPr>
                <p:cNvPr id="37066" name="Прямоугольник 486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67" name="Прямоугольник 487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68" name="Прямоугольник 488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69" name="Прямоугольник 489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70" name="Прямоугольник 490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60" name="Группа 480"/>
              <p:cNvGrpSpPr>
                <a:grpSpLocks/>
              </p:cNvGrpSpPr>
              <p:nvPr/>
            </p:nvGrpSpPr>
            <p:grpSpPr bwMode="auto">
              <a:xfrm>
                <a:off x="-1" y="579664"/>
                <a:ext cx="748213" cy="153150"/>
                <a:chOff x="0" y="0"/>
                <a:chExt cx="748211" cy="153148"/>
              </a:xfrm>
            </p:grpSpPr>
            <p:sp>
              <p:nvSpPr>
                <p:cNvPr id="37061" name="Прямоугольник 481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62" name="Прямоугольник 482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63" name="Прямоугольник 483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64" name="Прямоугольник 484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65" name="Прямоугольник 485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grpSp>
          <p:nvGrpSpPr>
            <p:cNvPr id="36914" name="Группа 334"/>
            <p:cNvGrpSpPr>
              <a:grpSpLocks/>
            </p:cNvGrpSpPr>
            <p:nvPr/>
          </p:nvGrpSpPr>
          <p:grpSpPr bwMode="auto">
            <a:xfrm>
              <a:off x="2162838" y="3864033"/>
              <a:ext cx="748215" cy="732814"/>
              <a:chOff x="0" y="0"/>
              <a:chExt cx="748213" cy="732813"/>
            </a:xfrm>
          </p:grpSpPr>
          <p:grpSp>
            <p:nvGrpSpPr>
              <p:cNvPr id="37033" name="Группа 453"/>
              <p:cNvGrpSpPr>
                <a:grpSpLocks/>
              </p:cNvGrpSpPr>
              <p:nvPr/>
            </p:nvGrpSpPr>
            <p:grpSpPr bwMode="auto">
              <a:xfrm>
                <a:off x="1" y="-1"/>
                <a:ext cx="748213" cy="153150"/>
                <a:chOff x="0" y="0"/>
                <a:chExt cx="748211" cy="153148"/>
              </a:xfrm>
            </p:grpSpPr>
            <p:sp>
              <p:nvSpPr>
                <p:cNvPr id="37052" name="Прямоугольник 472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53" name="Прямоугольник 473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54" name="Прямоугольник 474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55" name="Прямоугольник 475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56" name="Прямоугольник 476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34" name="Группа 454"/>
              <p:cNvGrpSpPr>
                <a:grpSpLocks/>
              </p:cNvGrpSpPr>
              <p:nvPr/>
            </p:nvGrpSpPr>
            <p:grpSpPr bwMode="auto">
              <a:xfrm>
                <a:off x="-1" y="198925"/>
                <a:ext cx="748213" cy="153149"/>
                <a:chOff x="0" y="0"/>
                <a:chExt cx="748211" cy="153148"/>
              </a:xfrm>
            </p:grpSpPr>
            <p:sp>
              <p:nvSpPr>
                <p:cNvPr id="37047" name="Прямоугольник 467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48" name="Прямоугольник 468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49" name="Прямоугольник 469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50" name="Прямоугольник 470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51" name="Прямоугольник 471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35" name="Группа 455"/>
              <p:cNvGrpSpPr>
                <a:grpSpLocks/>
              </p:cNvGrpSpPr>
              <p:nvPr/>
            </p:nvGrpSpPr>
            <p:grpSpPr bwMode="auto">
              <a:xfrm>
                <a:off x="-1" y="386699"/>
                <a:ext cx="748213" cy="153149"/>
                <a:chOff x="0" y="0"/>
                <a:chExt cx="748211" cy="153148"/>
              </a:xfrm>
            </p:grpSpPr>
            <p:sp>
              <p:nvSpPr>
                <p:cNvPr id="37042" name="Прямоугольник 462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43" name="Прямоугольник 463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44" name="Прямоугольник 464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45" name="Прямоугольник 465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46" name="Прямоугольник 466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36" name="Группа 456"/>
              <p:cNvGrpSpPr>
                <a:grpSpLocks/>
              </p:cNvGrpSpPr>
              <p:nvPr/>
            </p:nvGrpSpPr>
            <p:grpSpPr bwMode="auto">
              <a:xfrm>
                <a:off x="-1" y="579664"/>
                <a:ext cx="748213" cy="153150"/>
                <a:chOff x="0" y="0"/>
                <a:chExt cx="748211" cy="153148"/>
              </a:xfrm>
            </p:grpSpPr>
            <p:sp>
              <p:nvSpPr>
                <p:cNvPr id="37037" name="Прямоугольник 457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38" name="Прямоугольник 458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39" name="Прямоугольник 459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40" name="Прямоугольник 460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41" name="Прямоугольник 461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grpSp>
          <p:nvGrpSpPr>
            <p:cNvPr id="36915" name="Группа 335"/>
            <p:cNvGrpSpPr>
              <a:grpSpLocks/>
            </p:cNvGrpSpPr>
            <p:nvPr/>
          </p:nvGrpSpPr>
          <p:grpSpPr bwMode="auto">
            <a:xfrm>
              <a:off x="3553159" y="3863120"/>
              <a:ext cx="748214" cy="732814"/>
              <a:chOff x="0" y="0"/>
              <a:chExt cx="748213" cy="732813"/>
            </a:xfrm>
          </p:grpSpPr>
          <p:grpSp>
            <p:nvGrpSpPr>
              <p:cNvPr id="37009" name="Группа 429"/>
              <p:cNvGrpSpPr>
                <a:grpSpLocks/>
              </p:cNvGrpSpPr>
              <p:nvPr/>
            </p:nvGrpSpPr>
            <p:grpSpPr bwMode="auto">
              <a:xfrm>
                <a:off x="1" y="-1"/>
                <a:ext cx="748213" cy="153150"/>
                <a:chOff x="0" y="0"/>
                <a:chExt cx="748211" cy="153148"/>
              </a:xfrm>
            </p:grpSpPr>
            <p:sp>
              <p:nvSpPr>
                <p:cNvPr id="37028" name="Прямоугольник 448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29" name="Прямоугольник 449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30" name="Прямоугольник 450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31" name="Прямоугольник 451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32" name="Прямоугольник 452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10" name="Группа 430"/>
              <p:cNvGrpSpPr>
                <a:grpSpLocks/>
              </p:cNvGrpSpPr>
              <p:nvPr/>
            </p:nvGrpSpPr>
            <p:grpSpPr bwMode="auto">
              <a:xfrm>
                <a:off x="-1" y="198925"/>
                <a:ext cx="748213" cy="153149"/>
                <a:chOff x="0" y="0"/>
                <a:chExt cx="748211" cy="153148"/>
              </a:xfrm>
            </p:grpSpPr>
            <p:sp>
              <p:nvSpPr>
                <p:cNvPr id="37023" name="Прямоугольник 443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24" name="Прямоугольник 444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25" name="Прямоугольник 445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26" name="Прямоугольник 446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27" name="Прямоугольник 447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11" name="Группа 431"/>
              <p:cNvGrpSpPr>
                <a:grpSpLocks/>
              </p:cNvGrpSpPr>
              <p:nvPr/>
            </p:nvGrpSpPr>
            <p:grpSpPr bwMode="auto">
              <a:xfrm>
                <a:off x="-1" y="386699"/>
                <a:ext cx="748213" cy="153149"/>
                <a:chOff x="0" y="0"/>
                <a:chExt cx="748211" cy="153148"/>
              </a:xfrm>
            </p:grpSpPr>
            <p:sp>
              <p:nvSpPr>
                <p:cNvPr id="37018" name="Прямоугольник 438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19" name="Прямоугольник 439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20" name="Прямоугольник 440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21" name="Прямоугольник 441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22" name="Прямоугольник 442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7012" name="Группа 432"/>
              <p:cNvGrpSpPr>
                <a:grpSpLocks/>
              </p:cNvGrpSpPr>
              <p:nvPr/>
            </p:nvGrpSpPr>
            <p:grpSpPr bwMode="auto">
              <a:xfrm>
                <a:off x="-1" y="579664"/>
                <a:ext cx="748213" cy="153150"/>
                <a:chOff x="0" y="0"/>
                <a:chExt cx="748211" cy="153148"/>
              </a:xfrm>
            </p:grpSpPr>
            <p:sp>
              <p:nvSpPr>
                <p:cNvPr id="37013" name="Прямоугольник 433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14" name="Прямоугольник 434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15" name="Прямоугольник 435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16" name="Прямоугольник 436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17" name="Прямоугольник 437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grpSp>
          <p:nvGrpSpPr>
            <p:cNvPr id="36916" name="Группа 336"/>
            <p:cNvGrpSpPr>
              <a:grpSpLocks/>
            </p:cNvGrpSpPr>
            <p:nvPr/>
          </p:nvGrpSpPr>
          <p:grpSpPr bwMode="auto">
            <a:xfrm>
              <a:off x="4437179" y="3864439"/>
              <a:ext cx="748214" cy="732814"/>
              <a:chOff x="0" y="0"/>
              <a:chExt cx="748213" cy="732813"/>
            </a:xfrm>
          </p:grpSpPr>
          <p:grpSp>
            <p:nvGrpSpPr>
              <p:cNvPr id="36985" name="Группа 405"/>
              <p:cNvGrpSpPr>
                <a:grpSpLocks/>
              </p:cNvGrpSpPr>
              <p:nvPr/>
            </p:nvGrpSpPr>
            <p:grpSpPr bwMode="auto">
              <a:xfrm>
                <a:off x="1" y="-1"/>
                <a:ext cx="748213" cy="153150"/>
                <a:chOff x="0" y="0"/>
                <a:chExt cx="748211" cy="153148"/>
              </a:xfrm>
            </p:grpSpPr>
            <p:sp>
              <p:nvSpPr>
                <p:cNvPr id="37004" name="Прямоугольник 424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05" name="Прямоугольник 425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06" name="Прямоугольник 426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07" name="Прямоугольник 427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08" name="Прямоугольник 428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6986" name="Группа 406"/>
              <p:cNvGrpSpPr>
                <a:grpSpLocks/>
              </p:cNvGrpSpPr>
              <p:nvPr/>
            </p:nvGrpSpPr>
            <p:grpSpPr bwMode="auto">
              <a:xfrm>
                <a:off x="-1" y="198925"/>
                <a:ext cx="748213" cy="153149"/>
                <a:chOff x="0" y="0"/>
                <a:chExt cx="748211" cy="153148"/>
              </a:xfrm>
            </p:grpSpPr>
            <p:sp>
              <p:nvSpPr>
                <p:cNvPr id="36999" name="Прямоугольник 419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00" name="Прямоугольник 420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01" name="Прямоугольник 421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02" name="Прямоугольник 422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7003" name="Прямоугольник 423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6987" name="Группа 407"/>
              <p:cNvGrpSpPr>
                <a:grpSpLocks/>
              </p:cNvGrpSpPr>
              <p:nvPr/>
            </p:nvGrpSpPr>
            <p:grpSpPr bwMode="auto">
              <a:xfrm>
                <a:off x="-1" y="386699"/>
                <a:ext cx="748213" cy="153149"/>
                <a:chOff x="0" y="0"/>
                <a:chExt cx="748211" cy="153148"/>
              </a:xfrm>
            </p:grpSpPr>
            <p:sp>
              <p:nvSpPr>
                <p:cNvPr id="36994" name="Прямоугольник 414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95" name="Прямоугольник 415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96" name="Прямоугольник 416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97" name="Прямоугольник 417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98" name="Прямоугольник 418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6988" name="Группа 408"/>
              <p:cNvGrpSpPr>
                <a:grpSpLocks/>
              </p:cNvGrpSpPr>
              <p:nvPr/>
            </p:nvGrpSpPr>
            <p:grpSpPr bwMode="auto">
              <a:xfrm>
                <a:off x="-1" y="579664"/>
                <a:ext cx="748213" cy="153150"/>
                <a:chOff x="0" y="0"/>
                <a:chExt cx="748211" cy="153148"/>
              </a:xfrm>
            </p:grpSpPr>
            <p:sp>
              <p:nvSpPr>
                <p:cNvPr id="36989" name="Прямоугольник 409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90" name="Прямоугольник 410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91" name="Прямоугольник 411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92" name="Прямоугольник 412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93" name="Прямоугольник 413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grpSp>
          <p:nvGrpSpPr>
            <p:cNvPr id="36917" name="Группа 337"/>
            <p:cNvGrpSpPr>
              <a:grpSpLocks/>
            </p:cNvGrpSpPr>
            <p:nvPr/>
          </p:nvGrpSpPr>
          <p:grpSpPr bwMode="auto">
            <a:xfrm>
              <a:off x="5323054" y="3865214"/>
              <a:ext cx="748214" cy="732814"/>
              <a:chOff x="0" y="0"/>
              <a:chExt cx="748213" cy="732813"/>
            </a:xfrm>
          </p:grpSpPr>
          <p:grpSp>
            <p:nvGrpSpPr>
              <p:cNvPr id="36961" name="Группа 381"/>
              <p:cNvGrpSpPr>
                <a:grpSpLocks/>
              </p:cNvGrpSpPr>
              <p:nvPr/>
            </p:nvGrpSpPr>
            <p:grpSpPr bwMode="auto">
              <a:xfrm>
                <a:off x="1" y="-1"/>
                <a:ext cx="748213" cy="153150"/>
                <a:chOff x="0" y="0"/>
                <a:chExt cx="748211" cy="153148"/>
              </a:xfrm>
            </p:grpSpPr>
            <p:sp>
              <p:nvSpPr>
                <p:cNvPr id="36980" name="Прямоугольник 400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81" name="Прямоугольник 401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82" name="Прямоугольник 402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83" name="Прямоугольник 403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84" name="Прямоугольник 404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6962" name="Группа 382"/>
              <p:cNvGrpSpPr>
                <a:grpSpLocks/>
              </p:cNvGrpSpPr>
              <p:nvPr/>
            </p:nvGrpSpPr>
            <p:grpSpPr bwMode="auto">
              <a:xfrm>
                <a:off x="-1" y="198925"/>
                <a:ext cx="748213" cy="153149"/>
                <a:chOff x="0" y="0"/>
                <a:chExt cx="748211" cy="153148"/>
              </a:xfrm>
            </p:grpSpPr>
            <p:sp>
              <p:nvSpPr>
                <p:cNvPr id="36975" name="Прямоугольник 395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76" name="Прямоугольник 396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77" name="Прямоугольник 397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78" name="Прямоугольник 398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79" name="Прямоугольник 399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6963" name="Группа 383"/>
              <p:cNvGrpSpPr>
                <a:grpSpLocks/>
              </p:cNvGrpSpPr>
              <p:nvPr/>
            </p:nvGrpSpPr>
            <p:grpSpPr bwMode="auto">
              <a:xfrm>
                <a:off x="-1" y="386699"/>
                <a:ext cx="748213" cy="153149"/>
                <a:chOff x="0" y="0"/>
                <a:chExt cx="748211" cy="153148"/>
              </a:xfrm>
            </p:grpSpPr>
            <p:sp>
              <p:nvSpPr>
                <p:cNvPr id="36970" name="Прямоугольник 390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71" name="Прямоугольник 391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72" name="Прямоугольник 392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73" name="Прямоугольник 393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74" name="Прямоугольник 394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  <p:grpSp>
            <p:nvGrpSpPr>
              <p:cNvPr id="36964" name="Группа 384"/>
              <p:cNvGrpSpPr>
                <a:grpSpLocks/>
              </p:cNvGrpSpPr>
              <p:nvPr/>
            </p:nvGrpSpPr>
            <p:grpSpPr bwMode="auto">
              <a:xfrm>
                <a:off x="-1" y="579664"/>
                <a:ext cx="748213" cy="153150"/>
                <a:chOff x="0" y="0"/>
                <a:chExt cx="748211" cy="153148"/>
              </a:xfrm>
            </p:grpSpPr>
            <p:sp>
              <p:nvSpPr>
                <p:cNvPr id="36965" name="Прямоугольник 385"/>
                <p:cNvSpPr>
                  <a:spLocks noChangeArrowheads="1"/>
                </p:cNvSpPr>
                <p:nvPr/>
              </p:nvSpPr>
              <p:spPr bwMode="auto">
                <a:xfrm>
                  <a:off x="-1" y="-1"/>
                  <a:ext cx="748213" cy="153150"/>
                </a:xfrm>
                <a:prstGeom prst="rect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66" name="Прямоугольник 386"/>
                <p:cNvSpPr>
                  <a:spLocks noChangeArrowheads="1"/>
                </p:cNvSpPr>
                <p:nvPr/>
              </p:nvSpPr>
              <p:spPr bwMode="auto">
                <a:xfrm>
                  <a:off x="41750" y="81268"/>
                  <a:ext cx="43114" cy="39207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67" name="Прямоугольник 387"/>
                <p:cNvSpPr>
                  <a:spLocks noChangeArrowheads="1"/>
                </p:cNvSpPr>
                <p:nvPr/>
              </p:nvSpPr>
              <p:spPr bwMode="auto">
                <a:xfrm>
                  <a:off x="673515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68" name="Прямоугольник 388"/>
                <p:cNvSpPr>
                  <a:spLocks noChangeArrowheads="1"/>
                </p:cNvSpPr>
                <p:nvPr/>
              </p:nvSpPr>
              <p:spPr bwMode="auto">
                <a:xfrm>
                  <a:off x="577078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69" name="Прямоугольник 389"/>
                <p:cNvSpPr>
                  <a:spLocks noChangeArrowheads="1"/>
                </p:cNvSpPr>
                <p:nvPr/>
              </p:nvSpPr>
              <p:spPr bwMode="auto">
                <a:xfrm>
                  <a:off x="487952" y="30446"/>
                  <a:ext cx="43114" cy="98016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sp>
          <p:nvSpPr>
            <p:cNvPr id="36918" name="Скругленный прямоугольник 338"/>
            <p:cNvSpPr>
              <a:spLocks noChangeArrowheads="1"/>
            </p:cNvSpPr>
            <p:nvPr/>
          </p:nvSpPr>
          <p:spPr bwMode="auto">
            <a:xfrm>
              <a:off x="210414" y="2549506"/>
              <a:ext cx="6107170" cy="3468177"/>
            </a:xfrm>
            <a:prstGeom prst="roundRect">
              <a:avLst>
                <a:gd name="adj" fmla="val 8602"/>
              </a:avLst>
            </a:prstGeom>
            <a:noFill/>
            <a:ln w="25400">
              <a:solidFill>
                <a:srgbClr val="2E2CA4"/>
              </a:solidFill>
              <a:prstDash val="dash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 sz="1400">
                <a:solidFill>
                  <a:srgbClr val="C00000"/>
                </a:solidFill>
                <a:sym typeface="Arial" charset="0"/>
              </a:endParaRPr>
            </a:p>
          </p:txBody>
        </p:sp>
        <p:grpSp>
          <p:nvGrpSpPr>
            <p:cNvPr id="36919" name="Группа 339"/>
            <p:cNvGrpSpPr>
              <a:grpSpLocks/>
            </p:cNvGrpSpPr>
            <p:nvPr/>
          </p:nvGrpSpPr>
          <p:grpSpPr bwMode="auto">
            <a:xfrm>
              <a:off x="886129" y="2493976"/>
              <a:ext cx="754178" cy="831322"/>
              <a:chOff x="0" y="0"/>
              <a:chExt cx="754177" cy="831320"/>
            </a:xfrm>
          </p:grpSpPr>
          <p:sp>
            <p:nvSpPr>
              <p:cNvPr id="36954" name="Овал 374"/>
              <p:cNvSpPr>
                <a:spLocks noChangeArrowheads="1"/>
              </p:cNvSpPr>
              <p:nvPr/>
            </p:nvSpPr>
            <p:spPr bwMode="auto">
              <a:xfrm>
                <a:off x="0" y="145641"/>
                <a:ext cx="754178" cy="685680"/>
              </a:xfrm>
              <a:prstGeom prst="ellipse">
                <a:avLst/>
              </a:prstGeom>
              <a:solidFill>
                <a:srgbClr val="787878"/>
              </a:solidFill>
              <a:ln w="19050">
                <a:solidFill>
                  <a:srgbClr val="7D7D7D"/>
                </a:solidFill>
                <a:round/>
                <a:headEnd/>
                <a:tailEnd/>
              </a:ln>
            </p:spPr>
            <p:txBody>
              <a:bodyPr lIns="45719" tIns="45719" rIns="45719" bIns="45719" anchor="ctr"/>
              <a:lstStyle/>
              <a:p>
                <a:endParaRPr lang="ru-RU" sz="1400">
                  <a:solidFill>
                    <a:srgbClr val="C00000"/>
                  </a:solidFill>
                  <a:sym typeface="Arial" charset="0"/>
                </a:endParaRPr>
              </a:p>
            </p:txBody>
          </p:sp>
          <p:grpSp>
            <p:nvGrpSpPr>
              <p:cNvPr id="36955" name="Группа 375"/>
              <p:cNvGrpSpPr>
                <a:grpSpLocks/>
              </p:cNvGrpSpPr>
              <p:nvPr/>
            </p:nvGrpSpPr>
            <p:grpSpPr bwMode="auto">
              <a:xfrm>
                <a:off x="0" y="-1"/>
                <a:ext cx="754178" cy="685680"/>
                <a:chOff x="0" y="0"/>
                <a:chExt cx="754177" cy="685678"/>
              </a:xfrm>
            </p:grpSpPr>
            <p:sp>
              <p:nvSpPr>
                <p:cNvPr id="36956" name="Овал 376"/>
                <p:cNvSpPr>
                  <a:spLocks noChangeArrowheads="1"/>
                </p:cNvSpPr>
                <p:nvPr/>
              </p:nvSpPr>
              <p:spPr bwMode="auto">
                <a:xfrm>
                  <a:off x="0" y="-1"/>
                  <a:ext cx="754178" cy="685680"/>
                </a:xfrm>
                <a:prstGeom prst="ellipse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57" name="Стрелка вправо 377"/>
                <p:cNvSpPr>
                  <a:spLocks noChangeArrowheads="1"/>
                </p:cNvSpPr>
                <p:nvPr/>
              </p:nvSpPr>
              <p:spPr bwMode="auto">
                <a:xfrm rot="5400000">
                  <a:off x="244817" y="418167"/>
                  <a:ext cx="272466" cy="183211"/>
                </a:xfrm>
                <a:prstGeom prst="rightArrow">
                  <a:avLst>
                    <a:gd name="adj1" fmla="val 34389"/>
                    <a:gd name="adj2" fmla="val 50102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58" name="Стрелка вправо 378"/>
                <p:cNvSpPr>
                  <a:spLocks noChangeArrowheads="1"/>
                </p:cNvSpPr>
                <p:nvPr/>
              </p:nvSpPr>
              <p:spPr bwMode="auto">
                <a:xfrm rot="-5400000">
                  <a:off x="244817" y="91045"/>
                  <a:ext cx="272466" cy="183211"/>
                </a:xfrm>
                <a:prstGeom prst="rightArrow">
                  <a:avLst>
                    <a:gd name="adj1" fmla="val 34389"/>
                    <a:gd name="adj2" fmla="val 50102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59" name="Стрелка вправо 379"/>
                <p:cNvSpPr>
                  <a:spLocks noChangeArrowheads="1"/>
                </p:cNvSpPr>
                <p:nvPr/>
              </p:nvSpPr>
              <p:spPr bwMode="auto">
                <a:xfrm>
                  <a:off x="54475" y="268218"/>
                  <a:ext cx="299686" cy="166571"/>
                </a:xfrm>
                <a:prstGeom prst="rightArrow">
                  <a:avLst>
                    <a:gd name="adj1" fmla="val 34389"/>
                    <a:gd name="adj2" fmla="val 50101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60" name="Стрелка вправо 380"/>
                <p:cNvSpPr>
                  <a:spLocks noChangeArrowheads="1"/>
                </p:cNvSpPr>
                <p:nvPr/>
              </p:nvSpPr>
              <p:spPr bwMode="auto">
                <a:xfrm rot="10800000">
                  <a:off x="407937" y="268218"/>
                  <a:ext cx="299686" cy="166571"/>
                </a:xfrm>
                <a:prstGeom prst="rightArrow">
                  <a:avLst>
                    <a:gd name="adj1" fmla="val 34389"/>
                    <a:gd name="adj2" fmla="val 50101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grpSp>
          <p:nvGrpSpPr>
            <p:cNvPr id="36920" name="Группа 340"/>
            <p:cNvGrpSpPr>
              <a:grpSpLocks/>
            </p:cNvGrpSpPr>
            <p:nvPr/>
          </p:nvGrpSpPr>
          <p:grpSpPr bwMode="auto">
            <a:xfrm>
              <a:off x="1791732" y="2493976"/>
              <a:ext cx="754178" cy="831322"/>
              <a:chOff x="0" y="0"/>
              <a:chExt cx="754177" cy="831320"/>
            </a:xfrm>
          </p:grpSpPr>
          <p:sp>
            <p:nvSpPr>
              <p:cNvPr id="36947" name="Овал 367"/>
              <p:cNvSpPr>
                <a:spLocks noChangeArrowheads="1"/>
              </p:cNvSpPr>
              <p:nvPr/>
            </p:nvSpPr>
            <p:spPr bwMode="auto">
              <a:xfrm>
                <a:off x="0" y="145641"/>
                <a:ext cx="754178" cy="685680"/>
              </a:xfrm>
              <a:prstGeom prst="ellipse">
                <a:avLst/>
              </a:prstGeom>
              <a:solidFill>
                <a:srgbClr val="787878"/>
              </a:solidFill>
              <a:ln w="19050">
                <a:solidFill>
                  <a:srgbClr val="7D7D7D"/>
                </a:solidFill>
                <a:round/>
                <a:headEnd/>
                <a:tailEnd/>
              </a:ln>
            </p:spPr>
            <p:txBody>
              <a:bodyPr lIns="45719" tIns="45719" rIns="45719" bIns="45719" anchor="ctr"/>
              <a:lstStyle/>
              <a:p>
                <a:endParaRPr lang="ru-RU" sz="1400">
                  <a:solidFill>
                    <a:srgbClr val="C00000"/>
                  </a:solidFill>
                  <a:sym typeface="Arial" charset="0"/>
                </a:endParaRPr>
              </a:p>
            </p:txBody>
          </p:sp>
          <p:grpSp>
            <p:nvGrpSpPr>
              <p:cNvPr id="36948" name="Группа 368"/>
              <p:cNvGrpSpPr>
                <a:grpSpLocks/>
              </p:cNvGrpSpPr>
              <p:nvPr/>
            </p:nvGrpSpPr>
            <p:grpSpPr bwMode="auto">
              <a:xfrm>
                <a:off x="0" y="-1"/>
                <a:ext cx="754178" cy="685680"/>
                <a:chOff x="0" y="0"/>
                <a:chExt cx="754177" cy="685678"/>
              </a:xfrm>
            </p:grpSpPr>
            <p:sp>
              <p:nvSpPr>
                <p:cNvPr id="36949" name="Овал 369"/>
                <p:cNvSpPr>
                  <a:spLocks noChangeArrowheads="1"/>
                </p:cNvSpPr>
                <p:nvPr/>
              </p:nvSpPr>
              <p:spPr bwMode="auto">
                <a:xfrm>
                  <a:off x="0" y="-1"/>
                  <a:ext cx="754178" cy="685680"/>
                </a:xfrm>
                <a:prstGeom prst="ellipse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50" name="Стрелка вправо 370"/>
                <p:cNvSpPr>
                  <a:spLocks noChangeArrowheads="1"/>
                </p:cNvSpPr>
                <p:nvPr/>
              </p:nvSpPr>
              <p:spPr bwMode="auto">
                <a:xfrm rot="5400000">
                  <a:off x="244817" y="418167"/>
                  <a:ext cx="272466" cy="183211"/>
                </a:xfrm>
                <a:prstGeom prst="rightArrow">
                  <a:avLst>
                    <a:gd name="adj1" fmla="val 34389"/>
                    <a:gd name="adj2" fmla="val 50102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51" name="Стрелка вправо 371"/>
                <p:cNvSpPr>
                  <a:spLocks noChangeArrowheads="1"/>
                </p:cNvSpPr>
                <p:nvPr/>
              </p:nvSpPr>
              <p:spPr bwMode="auto">
                <a:xfrm rot="-5400000">
                  <a:off x="244817" y="91045"/>
                  <a:ext cx="272466" cy="183211"/>
                </a:xfrm>
                <a:prstGeom prst="rightArrow">
                  <a:avLst>
                    <a:gd name="adj1" fmla="val 34389"/>
                    <a:gd name="adj2" fmla="val 50102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52" name="Стрелка вправо 372"/>
                <p:cNvSpPr>
                  <a:spLocks noChangeArrowheads="1"/>
                </p:cNvSpPr>
                <p:nvPr/>
              </p:nvSpPr>
              <p:spPr bwMode="auto">
                <a:xfrm>
                  <a:off x="54475" y="268218"/>
                  <a:ext cx="299686" cy="166571"/>
                </a:xfrm>
                <a:prstGeom prst="rightArrow">
                  <a:avLst>
                    <a:gd name="adj1" fmla="val 34389"/>
                    <a:gd name="adj2" fmla="val 50101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53" name="Стрелка вправо 373"/>
                <p:cNvSpPr>
                  <a:spLocks noChangeArrowheads="1"/>
                </p:cNvSpPr>
                <p:nvPr/>
              </p:nvSpPr>
              <p:spPr bwMode="auto">
                <a:xfrm rot="10800000">
                  <a:off x="407937" y="268218"/>
                  <a:ext cx="299686" cy="166571"/>
                </a:xfrm>
                <a:prstGeom prst="rightArrow">
                  <a:avLst>
                    <a:gd name="adj1" fmla="val 34389"/>
                    <a:gd name="adj2" fmla="val 50101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sp>
          <p:nvSpPr>
            <p:cNvPr id="36921" name="Прямая со стрелкой 341"/>
            <p:cNvSpPr>
              <a:spLocks noChangeShapeType="1"/>
            </p:cNvSpPr>
            <p:nvPr/>
          </p:nvSpPr>
          <p:spPr bwMode="auto">
            <a:xfrm>
              <a:off x="1577510" y="2112561"/>
              <a:ext cx="485707" cy="6333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grpSp>
          <p:nvGrpSpPr>
            <p:cNvPr id="36922" name="Группа 342"/>
            <p:cNvGrpSpPr>
              <a:grpSpLocks/>
            </p:cNvGrpSpPr>
            <p:nvPr/>
          </p:nvGrpSpPr>
          <p:grpSpPr bwMode="auto">
            <a:xfrm>
              <a:off x="3956683" y="2496198"/>
              <a:ext cx="754178" cy="831321"/>
              <a:chOff x="0" y="0"/>
              <a:chExt cx="754177" cy="831320"/>
            </a:xfrm>
          </p:grpSpPr>
          <p:sp>
            <p:nvSpPr>
              <p:cNvPr id="36940" name="Овал 360"/>
              <p:cNvSpPr>
                <a:spLocks noChangeArrowheads="1"/>
              </p:cNvSpPr>
              <p:nvPr/>
            </p:nvSpPr>
            <p:spPr bwMode="auto">
              <a:xfrm>
                <a:off x="0" y="145641"/>
                <a:ext cx="754178" cy="685680"/>
              </a:xfrm>
              <a:prstGeom prst="ellipse">
                <a:avLst/>
              </a:prstGeom>
              <a:solidFill>
                <a:srgbClr val="787878"/>
              </a:solidFill>
              <a:ln w="19050">
                <a:solidFill>
                  <a:srgbClr val="7D7D7D"/>
                </a:solidFill>
                <a:round/>
                <a:headEnd/>
                <a:tailEnd/>
              </a:ln>
            </p:spPr>
            <p:txBody>
              <a:bodyPr lIns="45719" tIns="45719" rIns="45719" bIns="45719" anchor="ctr"/>
              <a:lstStyle/>
              <a:p>
                <a:endParaRPr lang="ru-RU" sz="1400">
                  <a:solidFill>
                    <a:srgbClr val="C00000"/>
                  </a:solidFill>
                  <a:sym typeface="Arial" charset="0"/>
                </a:endParaRPr>
              </a:p>
            </p:txBody>
          </p:sp>
          <p:grpSp>
            <p:nvGrpSpPr>
              <p:cNvPr id="36941" name="Группа 361"/>
              <p:cNvGrpSpPr>
                <a:grpSpLocks/>
              </p:cNvGrpSpPr>
              <p:nvPr/>
            </p:nvGrpSpPr>
            <p:grpSpPr bwMode="auto">
              <a:xfrm>
                <a:off x="0" y="-1"/>
                <a:ext cx="754178" cy="685680"/>
                <a:chOff x="0" y="0"/>
                <a:chExt cx="754177" cy="685678"/>
              </a:xfrm>
            </p:grpSpPr>
            <p:sp>
              <p:nvSpPr>
                <p:cNvPr id="36942" name="Овал 362"/>
                <p:cNvSpPr>
                  <a:spLocks noChangeArrowheads="1"/>
                </p:cNvSpPr>
                <p:nvPr/>
              </p:nvSpPr>
              <p:spPr bwMode="auto">
                <a:xfrm>
                  <a:off x="0" y="-1"/>
                  <a:ext cx="754178" cy="685680"/>
                </a:xfrm>
                <a:prstGeom prst="ellipse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43" name="Стрелка вправо 363"/>
                <p:cNvSpPr>
                  <a:spLocks noChangeArrowheads="1"/>
                </p:cNvSpPr>
                <p:nvPr/>
              </p:nvSpPr>
              <p:spPr bwMode="auto">
                <a:xfrm rot="5400000">
                  <a:off x="244817" y="418167"/>
                  <a:ext cx="272466" cy="183211"/>
                </a:xfrm>
                <a:prstGeom prst="rightArrow">
                  <a:avLst>
                    <a:gd name="adj1" fmla="val 34389"/>
                    <a:gd name="adj2" fmla="val 50102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44" name="Стрелка вправо 364"/>
                <p:cNvSpPr>
                  <a:spLocks noChangeArrowheads="1"/>
                </p:cNvSpPr>
                <p:nvPr/>
              </p:nvSpPr>
              <p:spPr bwMode="auto">
                <a:xfrm rot="-5400000">
                  <a:off x="244817" y="91045"/>
                  <a:ext cx="272466" cy="183211"/>
                </a:xfrm>
                <a:prstGeom prst="rightArrow">
                  <a:avLst>
                    <a:gd name="adj1" fmla="val 34389"/>
                    <a:gd name="adj2" fmla="val 50102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45" name="Стрелка вправо 365"/>
                <p:cNvSpPr>
                  <a:spLocks noChangeArrowheads="1"/>
                </p:cNvSpPr>
                <p:nvPr/>
              </p:nvSpPr>
              <p:spPr bwMode="auto">
                <a:xfrm>
                  <a:off x="54475" y="268218"/>
                  <a:ext cx="299686" cy="166571"/>
                </a:xfrm>
                <a:prstGeom prst="rightArrow">
                  <a:avLst>
                    <a:gd name="adj1" fmla="val 34389"/>
                    <a:gd name="adj2" fmla="val 50101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46" name="Стрелка вправо 366"/>
                <p:cNvSpPr>
                  <a:spLocks noChangeArrowheads="1"/>
                </p:cNvSpPr>
                <p:nvPr/>
              </p:nvSpPr>
              <p:spPr bwMode="auto">
                <a:xfrm rot="10800000">
                  <a:off x="407937" y="268218"/>
                  <a:ext cx="299686" cy="166571"/>
                </a:xfrm>
                <a:prstGeom prst="rightArrow">
                  <a:avLst>
                    <a:gd name="adj1" fmla="val 34389"/>
                    <a:gd name="adj2" fmla="val 50101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grpSp>
          <p:nvGrpSpPr>
            <p:cNvPr id="36923" name="Группа 343"/>
            <p:cNvGrpSpPr>
              <a:grpSpLocks/>
            </p:cNvGrpSpPr>
            <p:nvPr/>
          </p:nvGrpSpPr>
          <p:grpSpPr bwMode="auto">
            <a:xfrm>
              <a:off x="4862286" y="2496198"/>
              <a:ext cx="754178" cy="831321"/>
              <a:chOff x="0" y="0"/>
              <a:chExt cx="754177" cy="831320"/>
            </a:xfrm>
          </p:grpSpPr>
          <p:sp>
            <p:nvSpPr>
              <p:cNvPr id="36933" name="Овал 353"/>
              <p:cNvSpPr>
                <a:spLocks noChangeArrowheads="1"/>
              </p:cNvSpPr>
              <p:nvPr/>
            </p:nvSpPr>
            <p:spPr bwMode="auto">
              <a:xfrm>
                <a:off x="0" y="145641"/>
                <a:ext cx="754178" cy="685680"/>
              </a:xfrm>
              <a:prstGeom prst="ellipse">
                <a:avLst/>
              </a:prstGeom>
              <a:solidFill>
                <a:srgbClr val="787878"/>
              </a:solidFill>
              <a:ln w="19050">
                <a:solidFill>
                  <a:srgbClr val="7D7D7D"/>
                </a:solidFill>
                <a:round/>
                <a:headEnd/>
                <a:tailEnd/>
              </a:ln>
            </p:spPr>
            <p:txBody>
              <a:bodyPr lIns="45719" tIns="45719" rIns="45719" bIns="45719" anchor="ctr"/>
              <a:lstStyle/>
              <a:p>
                <a:endParaRPr lang="ru-RU" sz="1400">
                  <a:solidFill>
                    <a:srgbClr val="C00000"/>
                  </a:solidFill>
                  <a:sym typeface="Arial" charset="0"/>
                </a:endParaRPr>
              </a:p>
            </p:txBody>
          </p:sp>
          <p:grpSp>
            <p:nvGrpSpPr>
              <p:cNvPr id="36934" name="Группа 354"/>
              <p:cNvGrpSpPr>
                <a:grpSpLocks/>
              </p:cNvGrpSpPr>
              <p:nvPr/>
            </p:nvGrpSpPr>
            <p:grpSpPr bwMode="auto">
              <a:xfrm>
                <a:off x="0" y="-1"/>
                <a:ext cx="754178" cy="685680"/>
                <a:chOff x="0" y="0"/>
                <a:chExt cx="754177" cy="685678"/>
              </a:xfrm>
            </p:grpSpPr>
            <p:sp>
              <p:nvSpPr>
                <p:cNvPr id="36935" name="Овал 355"/>
                <p:cNvSpPr>
                  <a:spLocks noChangeArrowheads="1"/>
                </p:cNvSpPr>
                <p:nvPr/>
              </p:nvSpPr>
              <p:spPr bwMode="auto">
                <a:xfrm>
                  <a:off x="0" y="-1"/>
                  <a:ext cx="754178" cy="685680"/>
                </a:xfrm>
                <a:prstGeom prst="ellipse">
                  <a:avLst/>
                </a:prstGeom>
                <a:solidFill>
                  <a:srgbClr val="BDBDBD"/>
                </a:solidFill>
                <a:ln w="190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36" name="Стрелка вправо 356"/>
                <p:cNvSpPr>
                  <a:spLocks noChangeArrowheads="1"/>
                </p:cNvSpPr>
                <p:nvPr/>
              </p:nvSpPr>
              <p:spPr bwMode="auto">
                <a:xfrm rot="5400000">
                  <a:off x="244817" y="418167"/>
                  <a:ext cx="272466" cy="183211"/>
                </a:xfrm>
                <a:prstGeom prst="rightArrow">
                  <a:avLst>
                    <a:gd name="adj1" fmla="val 34389"/>
                    <a:gd name="adj2" fmla="val 50102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37" name="Стрелка вправо 357"/>
                <p:cNvSpPr>
                  <a:spLocks noChangeArrowheads="1"/>
                </p:cNvSpPr>
                <p:nvPr/>
              </p:nvSpPr>
              <p:spPr bwMode="auto">
                <a:xfrm rot="-5400000">
                  <a:off x="244817" y="91045"/>
                  <a:ext cx="272466" cy="183211"/>
                </a:xfrm>
                <a:prstGeom prst="rightArrow">
                  <a:avLst>
                    <a:gd name="adj1" fmla="val 34389"/>
                    <a:gd name="adj2" fmla="val 50102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38" name="Стрелка вправо 358"/>
                <p:cNvSpPr>
                  <a:spLocks noChangeArrowheads="1"/>
                </p:cNvSpPr>
                <p:nvPr/>
              </p:nvSpPr>
              <p:spPr bwMode="auto">
                <a:xfrm>
                  <a:off x="54475" y="268218"/>
                  <a:ext cx="299686" cy="166571"/>
                </a:xfrm>
                <a:prstGeom prst="rightArrow">
                  <a:avLst>
                    <a:gd name="adj1" fmla="val 34389"/>
                    <a:gd name="adj2" fmla="val 50101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  <p:sp>
              <p:nvSpPr>
                <p:cNvPr id="36939" name="Стрелка вправо 359"/>
                <p:cNvSpPr>
                  <a:spLocks noChangeArrowheads="1"/>
                </p:cNvSpPr>
                <p:nvPr/>
              </p:nvSpPr>
              <p:spPr bwMode="auto">
                <a:xfrm rot="10800000">
                  <a:off x="407937" y="268218"/>
                  <a:ext cx="299686" cy="166571"/>
                </a:xfrm>
                <a:prstGeom prst="rightArrow">
                  <a:avLst>
                    <a:gd name="adj1" fmla="val 34389"/>
                    <a:gd name="adj2" fmla="val 50101"/>
                  </a:avLst>
                </a:prstGeom>
                <a:solidFill>
                  <a:srgbClr val="FFFFFF"/>
                </a:solidFill>
                <a:ln w="6350">
                  <a:solidFill>
                    <a:srgbClr val="7D7D7D"/>
                  </a:solidFill>
                  <a:round/>
                  <a:headEnd/>
                  <a:tailEnd/>
                </a:ln>
              </p:spPr>
              <p:txBody>
                <a:bodyPr lIns="45719" tIns="45719" rIns="45719" bIns="45719" anchor="ctr"/>
                <a:lstStyle/>
                <a:p>
                  <a:endParaRPr lang="ru-RU" sz="1400">
                    <a:solidFill>
                      <a:srgbClr val="C00000"/>
                    </a:solidFill>
                    <a:sym typeface="Arial" charset="0"/>
                  </a:endParaRPr>
                </a:p>
              </p:txBody>
            </p:sp>
          </p:grpSp>
        </p:grpSp>
        <p:sp>
          <p:nvSpPr>
            <p:cNvPr id="36924" name="Трапеция 344"/>
            <p:cNvSpPr>
              <a:spLocks/>
            </p:cNvSpPr>
            <p:nvPr/>
          </p:nvSpPr>
          <p:spPr bwMode="auto">
            <a:xfrm>
              <a:off x="392942" y="3595866"/>
              <a:ext cx="748214" cy="228423"/>
            </a:xfrm>
            <a:custGeom>
              <a:avLst/>
              <a:gdLst>
                <a:gd name="T0" fmla="*/ 374107 w 21600"/>
                <a:gd name="T1" fmla="*/ 114212 h 21600"/>
                <a:gd name="T2" fmla="*/ 374107 w 21600"/>
                <a:gd name="T3" fmla="*/ 114212 h 21600"/>
                <a:gd name="T4" fmla="*/ 374107 w 21600"/>
                <a:gd name="T5" fmla="*/ 114212 h 21600"/>
                <a:gd name="T6" fmla="*/ 374107 w 21600"/>
                <a:gd name="T7" fmla="*/ 114212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21600"/>
                  </a:moveTo>
                  <a:lnTo>
                    <a:pt x="1981" y="0"/>
                  </a:lnTo>
                  <a:lnTo>
                    <a:pt x="196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787878"/>
            </a:solidFill>
            <a:ln w="19050" cap="flat">
              <a:solidFill>
                <a:srgbClr val="7D7D7D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25" name="Трапеция 345"/>
            <p:cNvSpPr>
              <a:spLocks/>
            </p:cNvSpPr>
            <p:nvPr/>
          </p:nvSpPr>
          <p:spPr bwMode="auto">
            <a:xfrm>
              <a:off x="1280650" y="3595000"/>
              <a:ext cx="748214" cy="228423"/>
            </a:xfrm>
            <a:custGeom>
              <a:avLst/>
              <a:gdLst>
                <a:gd name="T0" fmla="*/ 374107 w 21600"/>
                <a:gd name="T1" fmla="*/ 114212 h 21600"/>
                <a:gd name="T2" fmla="*/ 374107 w 21600"/>
                <a:gd name="T3" fmla="*/ 114212 h 21600"/>
                <a:gd name="T4" fmla="*/ 374107 w 21600"/>
                <a:gd name="T5" fmla="*/ 114212 h 21600"/>
                <a:gd name="T6" fmla="*/ 374107 w 21600"/>
                <a:gd name="T7" fmla="*/ 114212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21600"/>
                  </a:moveTo>
                  <a:lnTo>
                    <a:pt x="1981" y="0"/>
                  </a:lnTo>
                  <a:lnTo>
                    <a:pt x="196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787878"/>
            </a:solidFill>
            <a:ln w="19050" cap="flat">
              <a:solidFill>
                <a:srgbClr val="7D7D7D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26" name="Трапеция 346"/>
            <p:cNvSpPr>
              <a:spLocks/>
            </p:cNvSpPr>
            <p:nvPr/>
          </p:nvSpPr>
          <p:spPr bwMode="auto">
            <a:xfrm>
              <a:off x="2159935" y="3595643"/>
              <a:ext cx="748214" cy="228423"/>
            </a:xfrm>
            <a:custGeom>
              <a:avLst/>
              <a:gdLst>
                <a:gd name="T0" fmla="*/ 374107 w 21600"/>
                <a:gd name="T1" fmla="*/ 114212 h 21600"/>
                <a:gd name="T2" fmla="*/ 374107 w 21600"/>
                <a:gd name="T3" fmla="*/ 114212 h 21600"/>
                <a:gd name="T4" fmla="*/ 374107 w 21600"/>
                <a:gd name="T5" fmla="*/ 114212 h 21600"/>
                <a:gd name="T6" fmla="*/ 374107 w 21600"/>
                <a:gd name="T7" fmla="*/ 114212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21600"/>
                  </a:moveTo>
                  <a:lnTo>
                    <a:pt x="1981" y="0"/>
                  </a:lnTo>
                  <a:lnTo>
                    <a:pt x="196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787878"/>
            </a:solidFill>
            <a:ln w="19050" cap="flat">
              <a:solidFill>
                <a:srgbClr val="7D7D7D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27" name="Трапеция 347"/>
            <p:cNvSpPr>
              <a:spLocks/>
            </p:cNvSpPr>
            <p:nvPr/>
          </p:nvSpPr>
          <p:spPr bwMode="auto">
            <a:xfrm>
              <a:off x="3562631" y="3594294"/>
              <a:ext cx="738741" cy="228423"/>
            </a:xfrm>
            <a:custGeom>
              <a:avLst/>
              <a:gdLst>
                <a:gd name="T0" fmla="*/ 369371 w 21600"/>
                <a:gd name="T1" fmla="*/ 114212 h 21600"/>
                <a:gd name="T2" fmla="*/ 369371 w 21600"/>
                <a:gd name="T3" fmla="*/ 114212 h 21600"/>
                <a:gd name="T4" fmla="*/ 369371 w 21600"/>
                <a:gd name="T5" fmla="*/ 114212 h 21600"/>
                <a:gd name="T6" fmla="*/ 369371 w 21600"/>
                <a:gd name="T7" fmla="*/ 114212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21600"/>
                  </a:moveTo>
                  <a:lnTo>
                    <a:pt x="2006" y="0"/>
                  </a:lnTo>
                  <a:lnTo>
                    <a:pt x="19594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787878"/>
            </a:solidFill>
            <a:ln w="19050" cap="flat">
              <a:solidFill>
                <a:srgbClr val="7D7D7D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28" name="Трапеция 348"/>
            <p:cNvSpPr>
              <a:spLocks/>
            </p:cNvSpPr>
            <p:nvPr/>
          </p:nvSpPr>
          <p:spPr bwMode="auto">
            <a:xfrm>
              <a:off x="4437179" y="3598269"/>
              <a:ext cx="748212" cy="228423"/>
            </a:xfrm>
            <a:custGeom>
              <a:avLst/>
              <a:gdLst>
                <a:gd name="T0" fmla="*/ 374106 w 21600"/>
                <a:gd name="T1" fmla="*/ 114212 h 21600"/>
                <a:gd name="T2" fmla="*/ 374106 w 21600"/>
                <a:gd name="T3" fmla="*/ 114212 h 21600"/>
                <a:gd name="T4" fmla="*/ 374106 w 21600"/>
                <a:gd name="T5" fmla="*/ 114212 h 21600"/>
                <a:gd name="T6" fmla="*/ 374106 w 21600"/>
                <a:gd name="T7" fmla="*/ 114212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21600"/>
                  </a:moveTo>
                  <a:lnTo>
                    <a:pt x="1981" y="0"/>
                  </a:lnTo>
                  <a:lnTo>
                    <a:pt x="196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787878"/>
            </a:solidFill>
            <a:ln w="19050" cap="flat">
              <a:solidFill>
                <a:srgbClr val="7D7D7D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29" name="Трапеция 349"/>
            <p:cNvSpPr>
              <a:spLocks/>
            </p:cNvSpPr>
            <p:nvPr/>
          </p:nvSpPr>
          <p:spPr bwMode="auto">
            <a:xfrm>
              <a:off x="5321791" y="3595643"/>
              <a:ext cx="748214" cy="228423"/>
            </a:xfrm>
            <a:custGeom>
              <a:avLst/>
              <a:gdLst>
                <a:gd name="T0" fmla="*/ 374107 w 21600"/>
                <a:gd name="T1" fmla="*/ 114212 h 21600"/>
                <a:gd name="T2" fmla="*/ 374107 w 21600"/>
                <a:gd name="T3" fmla="*/ 114212 h 21600"/>
                <a:gd name="T4" fmla="*/ 374107 w 21600"/>
                <a:gd name="T5" fmla="*/ 114212 h 21600"/>
                <a:gd name="T6" fmla="*/ 374107 w 21600"/>
                <a:gd name="T7" fmla="*/ 114212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21600"/>
                  </a:moveTo>
                  <a:lnTo>
                    <a:pt x="1981" y="0"/>
                  </a:lnTo>
                  <a:lnTo>
                    <a:pt x="196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787878"/>
            </a:solidFill>
            <a:ln w="19050" cap="flat">
              <a:solidFill>
                <a:srgbClr val="7D7D7D"/>
              </a:solidFill>
              <a:prstDash val="solid"/>
              <a:round/>
              <a:headEnd/>
              <a:tailEnd/>
            </a:ln>
          </p:spPr>
          <p:txBody>
            <a:bodyPr lIns="45719" tIns="45719" rIns="45719" bIns="45719" anchor="ctr"/>
            <a:lstStyle/>
            <a:p>
              <a:endParaRPr lang="ru-RU"/>
            </a:p>
          </p:txBody>
        </p:sp>
        <p:sp>
          <p:nvSpPr>
            <p:cNvPr id="36930" name="Прямая со стрелкой 350"/>
            <p:cNvSpPr>
              <a:spLocks noChangeShapeType="1"/>
            </p:cNvSpPr>
            <p:nvPr/>
          </p:nvSpPr>
          <p:spPr bwMode="auto">
            <a:xfrm flipH="1">
              <a:off x="2521091" y="3222643"/>
              <a:ext cx="151592" cy="9576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lIns="45719" tIns="45719" rIns="45719" bIns="45719"/>
            <a:lstStyle/>
            <a:p>
              <a:endParaRPr lang="ru-RU"/>
            </a:p>
          </p:txBody>
        </p:sp>
        <p:sp>
          <p:nvSpPr>
            <p:cNvPr id="36931" name="Прямоугольник 351"/>
            <p:cNvSpPr txBox="1">
              <a:spLocks noChangeArrowheads="1"/>
            </p:cNvSpPr>
            <p:nvPr/>
          </p:nvSpPr>
          <p:spPr bwMode="auto">
            <a:xfrm>
              <a:off x="4684210" y="2030005"/>
              <a:ext cx="779520" cy="34084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40 Гб/с</a:t>
              </a:r>
            </a:p>
          </p:txBody>
        </p:sp>
        <p:sp>
          <p:nvSpPr>
            <p:cNvPr id="36932" name="Прямоугольник 352"/>
            <p:cNvSpPr txBox="1">
              <a:spLocks noChangeArrowheads="1"/>
            </p:cNvSpPr>
            <p:nvPr/>
          </p:nvSpPr>
          <p:spPr bwMode="auto">
            <a:xfrm>
              <a:off x="3555096" y="1095201"/>
              <a:ext cx="779521" cy="34084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45719" tIns="45719" rIns="45719" bIns="45719"/>
            <a:lstStyle/>
            <a:p>
              <a:r>
                <a:rPr lang="ru-RU" sz="1200">
                  <a:solidFill>
                    <a:srgbClr val="C00000"/>
                  </a:solidFill>
                  <a:sym typeface="Arial" charset="0"/>
                </a:rPr>
                <a:t>40 Гб/с</a:t>
              </a:r>
            </a:p>
          </p:txBody>
        </p:sp>
      </p:grpSp>
      <p:sp>
        <p:nvSpPr>
          <p:cNvPr id="244" name="TextBox 243"/>
          <p:cNvSpPr txBox="1"/>
          <p:nvPr/>
        </p:nvSpPr>
        <p:spPr>
          <a:xfrm>
            <a:off x="396875" y="1038225"/>
            <a:ext cx="3741738" cy="5510213"/>
          </a:xfrm>
          <a:prstGeom prst="rect">
            <a:avLst/>
          </a:prstGeom>
          <a:solidFill>
            <a:srgbClr val="FFDD00"/>
          </a:solidFill>
        </p:spPr>
        <p:txBody>
          <a:bodyPr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94948"/>
                </a:solidFill>
                <a:cs typeface="Arial" charset="0"/>
              </a:defRPr>
            </a:lvl1pPr>
          </a:lstStyle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2 Дата-центра уровня </a:t>
            </a:r>
            <a:r>
              <a:rPr lang="en-US" dirty="0">
                <a:latin typeface="+mn-lt"/>
              </a:rPr>
              <a:t>TIER-3 </a:t>
            </a:r>
            <a:r>
              <a:rPr lang="ru-RU" dirty="0">
                <a:latin typeface="+mn-lt"/>
              </a:rPr>
              <a:t>в Российской Федерации</a:t>
            </a:r>
            <a:endParaRPr lang="en-US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Общая сеть на все дата-центры, общее адресное пространство, скорость передачи до 40 Гбит/сек</a:t>
            </a:r>
            <a:endParaRPr lang="en-US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Единая отказоустойчивая архитектура с резервированием</a:t>
            </a:r>
            <a:endParaRPr lang="en-US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Непрерывный мониторинг физической и </a:t>
            </a:r>
            <a:r>
              <a:rPr lang="ru-RU" dirty="0" err="1">
                <a:latin typeface="+mn-lt"/>
              </a:rPr>
              <a:t>кибер</a:t>
            </a:r>
            <a:r>
              <a:rPr lang="ru-RU" dirty="0">
                <a:latin typeface="+mn-lt"/>
              </a:rPr>
              <a:t>-безопасности</a:t>
            </a:r>
            <a:endParaRPr lang="en-US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Регулярные аудиты, в том числе – международный, уровня «большой четверки»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219075" y="112713"/>
            <a:ext cx="8440738" cy="84931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Архитектура облака 1С:Готовое рабочее место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517525" y="219075"/>
            <a:ext cx="8596313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Клиент-серверный вариант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288" y="1076325"/>
            <a:ext cx="7959725" cy="52959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Клиент-серверный вариант работы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— один из 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вариантов работы системы «1С:Предприятие 8»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Клиент-серверный вариант работы предназначен для использования в рабочих группах или в масштабе предприятия. Он реализован на основе трехуровневой архитектуры «клиент-сервер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Программа, работающая у пользователя, (клиентское приложение) взаимодействует с кластером серверов «1С:Предприятия 8», а кластер, при необходимости, обращается к серверу баз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данных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 этом физически кластер серверов «1С:Предприятия 8» и сервер баз данных могут располагаться как на одном компьютере, так и на разных. Это позволяет администратору при необходимости распределять нагрузку между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серверами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 качестве сервера баз данных могут использоваться: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Microsoft SQL Server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PostgreSQL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IBM DB2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Oracle Database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7891" name="Рисунок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28013" y="609600"/>
            <a:ext cx="3495675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379413" y="6372225"/>
            <a:ext cx="784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rebuchet MS" pitchFamily="34" charset="0"/>
              </a:rPr>
              <a:t>Подробнее: </a:t>
            </a:r>
            <a:r>
              <a:rPr lang="en-US">
                <a:latin typeface="Trebuchet MS" pitchFamily="34" charset="0"/>
                <a:hlinkClick r:id="rId8"/>
              </a:rPr>
              <a:t>https://v8.1c.ru/platforma/klient-servernyy-variant-raboty/</a:t>
            </a:r>
            <a:r>
              <a:rPr lang="ru-RU">
                <a:latin typeface="Trebuchet MS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2388" y="60325"/>
            <a:ext cx="9144000" cy="1081088"/>
          </a:xfrm>
        </p:spPr>
        <p:txBody>
          <a:bodyPr/>
          <a:lstStyle/>
          <a:p>
            <a:r>
              <a:rPr lang="ru-RU" altLang="ru-RU" sz="2400" b="1" smtClean="0">
                <a:solidFill>
                  <a:srgbClr val="C00000"/>
                </a:solidFill>
              </a:rPr>
              <a:t>Подбор типа клиентских и серверных лицензий</a:t>
            </a:r>
            <a:br>
              <a:rPr lang="ru-RU" altLang="ru-RU" sz="2400" b="1" smtClean="0">
                <a:solidFill>
                  <a:srgbClr val="C00000"/>
                </a:solidFill>
              </a:rPr>
            </a:br>
            <a:r>
              <a:rPr lang="ru-RU" altLang="ru-RU" sz="2400" b="1" smtClean="0">
                <a:solidFill>
                  <a:srgbClr val="C00000"/>
                </a:solidFill>
              </a:rPr>
              <a:t>(программные лицензии или аппаратные ключи защиты)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03213" y="885825"/>
          <a:ext cx="8640762" cy="5421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381">
                  <a:extLst>
                    <a:ext uri="{9D8B030D-6E8A-4147-A177-3AD203B41FA5}"/>
                  </a:extLst>
                </a:gridCol>
                <a:gridCol w="4320381">
                  <a:extLst>
                    <a:ext uri="{9D8B030D-6E8A-4147-A177-3AD203B41FA5}"/>
                  </a:extLst>
                </a:gridCol>
              </a:tblGrid>
              <a:tr h="4518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Аппаратные ключи защиты</a:t>
                      </a:r>
                    </a:p>
                  </a:txBody>
                  <a:tcPr marL="91432" marR="91432" marT="45704" marB="457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Программные лицензии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04" marB="45704"/>
                </a:tc>
                <a:extLst>
                  <a:ext uri="{0D108BD9-81ED-4DB2-BD59-A6C34878D82A}"/>
                </a:extLst>
              </a:tr>
              <a:tr h="451860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Требуют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наличие 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USB-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портов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04" marB="457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04" marB="45704"/>
                </a:tc>
                <a:extLst>
                  <a:ext uri="{0D108BD9-81ED-4DB2-BD59-A6C34878D82A}"/>
                </a:extLst>
              </a:tr>
              <a:tr h="3477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Требуют</a:t>
                      </a:r>
                      <a:r>
                        <a:rPr lang="ru-RU" sz="1400" baseline="0" dirty="0" smtClean="0">
                          <a:effectLst/>
                          <a:latin typeface="+mn-lt"/>
                        </a:rPr>
                        <a:t> установки специального драйвера</a:t>
                      </a:r>
                      <a:endParaRPr lang="ru-RU" sz="1400" dirty="0" smtClean="0">
                        <a:effectLst/>
                        <a:latin typeface="+mn-lt"/>
                      </a:endParaRPr>
                    </a:p>
                  </a:txBody>
                  <a:tcPr marL="91432" marR="91432" marT="45704" marB="45704"/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Не требуют установки драйверов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91432" marR="91432" marT="45704" marB="45704"/>
                </a:tc>
                <a:extLst>
                  <a:ext uri="{0D108BD9-81ED-4DB2-BD59-A6C34878D82A}"/>
                </a:extLst>
              </a:tr>
              <a:tr h="115812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одном ПК может работать только один ключ защиты одного типа</a:t>
                      </a:r>
                      <a:br>
                        <a:rPr lang="ru-RU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ORGL8</a:t>
                      </a:r>
                      <a:r>
                        <a:rPr lang="ru-RU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1/5/10/20/50/100</a:t>
                      </a:r>
                      <a:br>
                        <a:rPr lang="ru-RU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ORG8A</a:t>
                      </a:r>
                      <a:r>
                        <a:rPr lang="ru-RU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300</a:t>
                      </a:r>
                      <a:br>
                        <a:rPr lang="ru-RU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ORG8B</a:t>
                      </a:r>
                      <a:r>
                        <a:rPr lang="ru-RU" sz="14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500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91432" marR="91432" marT="45704" marB="45704"/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Нет</a:t>
                      </a:r>
                      <a:r>
                        <a:rPr lang="ru-RU" sz="1400" baseline="0" dirty="0" smtClean="0">
                          <a:effectLst/>
                          <a:latin typeface="+mn-lt"/>
                        </a:rPr>
                        <a:t> ограничений на число однотипных лицензий на одном ПК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91432" marR="91432" marT="45704" marB="45704"/>
                </a:tc>
                <a:extLst>
                  <a:ext uri="{0D108BD9-81ED-4DB2-BD59-A6C34878D82A}"/>
                </a:extLst>
              </a:tr>
              <a:tr h="347744"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Есть вероятность физического повреждения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04" marB="457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Физическое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повреждение невозможно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04" marB="45704"/>
                </a:tc>
                <a:extLst>
                  <a:ext uri="{0D108BD9-81ED-4DB2-BD59-A6C34878D82A}"/>
                </a:extLst>
              </a:tr>
              <a:tr h="731436"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Требуют «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пробрасывания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USB-портов хост-компьютера на виртуальный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04" marB="457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требуют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дополнительных операций по настройке сервера в виртуальной среде или в облаке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04" marB="45704"/>
                </a:tc>
                <a:extLst>
                  <a:ext uri="{0D108BD9-81ED-4DB2-BD59-A6C34878D82A}"/>
                </a:extLst>
              </a:tr>
              <a:tr h="1584805"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изменении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параметров компьютера ключ сохраняет работоспособность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04" marB="457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получении программной лицензии происходит сбор ключевых параметров компьютера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изменении хотя бы одного из ключевых параметров, необходимо восстановить лицензию, используя резервный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пинкод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Решается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установкой сервера лицензирования с неизменяемыми параметрами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04" marB="45704"/>
                </a:tc>
                <a:extLst>
                  <a:ext uri="{0D108BD9-81ED-4DB2-BD59-A6C34878D82A}"/>
                </a:extLst>
              </a:tr>
              <a:tr h="347744"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выше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04" marB="4570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в среднем ниже на 16-23%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704" marB="45704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38943" name="TextBox 1"/>
          <p:cNvSpPr txBox="1">
            <a:spLocks noChangeArrowheads="1"/>
          </p:cNvSpPr>
          <p:nvPr/>
        </p:nvSpPr>
        <p:spPr bwMode="auto">
          <a:xfrm>
            <a:off x="168275" y="6381750"/>
            <a:ext cx="11007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rebuchet MS" pitchFamily="34" charset="0"/>
              </a:rPr>
              <a:t>Ответы на типовые вопросы по лицензированию: </a:t>
            </a:r>
            <a:r>
              <a:rPr lang="en-US">
                <a:latin typeface="Trebuchet MS" pitchFamily="34" charset="0"/>
                <a:hlinkClick r:id="rId3"/>
              </a:rPr>
              <a:t>http://v8.1c.ru/predpriyatie/questions_licence.htm</a:t>
            </a:r>
            <a:endParaRPr lang="ru-RU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277813" y="112713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Где купить</a:t>
            </a:r>
          </a:p>
        </p:txBody>
      </p:sp>
      <p:sp>
        <p:nvSpPr>
          <p:cNvPr id="40962" name="Объект 2"/>
          <p:cNvSpPr>
            <a:spLocks noGrp="1"/>
          </p:cNvSpPr>
          <p:nvPr>
            <p:ph idx="1"/>
          </p:nvPr>
        </p:nvSpPr>
        <p:spPr>
          <a:xfrm>
            <a:off x="277813" y="1258888"/>
            <a:ext cx="5313362" cy="5305425"/>
          </a:xfrm>
        </p:spPr>
        <p:txBody>
          <a:bodyPr/>
          <a:lstStyle/>
          <a:p>
            <a:r>
              <a:rPr lang="ru-RU" smtClean="0"/>
              <a:t>Продать лицензии может любой партнер-франчайзи «1С» в вашем городе: </a:t>
            </a:r>
            <a:r>
              <a:rPr lang="en-US" smtClean="0">
                <a:hlinkClick r:id="rId2"/>
              </a:rPr>
              <a:t>https://1c.ru/rus/partners/franch-citylist.jsp</a:t>
            </a:r>
            <a:r>
              <a:rPr lang="ru-RU" smtClean="0"/>
              <a:t> </a:t>
            </a:r>
          </a:p>
          <a:p>
            <a:r>
              <a:rPr lang="ru-RU" smtClean="0"/>
              <a:t>Аренда возможна в «облаке «1С» или в частных «Облаках» партнеров. Уточнять возможность нужно у партнеров. Если не смогли найти, обращайтесь к нам на </a:t>
            </a:r>
            <a:r>
              <a:rPr lang="en-US" smtClean="0">
                <a:hlinkClick r:id="rId3"/>
              </a:rPr>
              <a:t>uz@online-ufa.ru</a:t>
            </a:r>
            <a:r>
              <a:rPr lang="en-US" smtClean="0"/>
              <a:t> 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Мы предоставляем аренду в «облаке «1С»</a:t>
            </a:r>
          </a:p>
          <a:p>
            <a:r>
              <a:rPr lang="ru-RU" smtClean="0"/>
              <a:t>Если хотите привлечь партнера на внедрение, то нужно понимать, что провести внедрение могут не все. Лучше обращаться в центры компетенции по образованию ЦКО: </a:t>
            </a:r>
            <a:r>
              <a:rPr lang="en-US" smtClean="0">
                <a:hlinkClick r:id="rId4"/>
              </a:rPr>
              <a:t>https://1c.ru/rus/partners/cko.jsp</a:t>
            </a:r>
            <a:r>
              <a:rPr lang="ru-RU" smtClean="0"/>
              <a:t>  или уточнять возможности партнеров в вашем городе</a:t>
            </a:r>
          </a:p>
          <a:p>
            <a:endParaRPr lang="ru-RU" smtClean="0"/>
          </a:p>
        </p:txBody>
      </p:sp>
      <p:pic>
        <p:nvPicPr>
          <p:cNvPr id="40963" name="Рисунок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3088" y="1273175"/>
            <a:ext cx="6232525" cy="48910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Вопросы интеграции и безопасности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Информационная среда, вопросы обеспечения безопасности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Информационная среда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0" y="1609725"/>
            <a:ext cx="7011988" cy="472916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Современные программы как правило не существуют сами по себе, а взаимодействуют с другими программами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Например, 1С:Колледж может взаимодействовать с различными ФИС (ФИС ГИА и приема, ФРДО), 1С:Бухгалтерией, 1С:Электронное обучение. Корпоративный университет, 1С:Автоматизированное составление расписания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Возможно взаимодействие других программ или сайтов с программой через веб-сервисы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Желательно заранее составить ландшафт информационной среды для понимания как ваши программы будут взаимодействовать между собой, чтобы не оказалось так, что программа, размещенная в «облаке» не может взаимодействовать с программой на вашем сервере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Кроме того доступ к 1С:Колледж тоже может быть организован по разному: только внутри локальной сети или через сеть интернет</a:t>
            </a:r>
          </a:p>
        </p:txBody>
      </p:sp>
      <p:pic>
        <p:nvPicPr>
          <p:cNvPr id="4" name="Picture 5" descr="puzzlus-proc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766019" y="1820261"/>
            <a:ext cx="4183063" cy="394652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207963" y="222250"/>
            <a:ext cx="9205912" cy="974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>
                <a:solidFill>
                  <a:srgbClr val="C00000"/>
                </a:solidFill>
              </a:rPr>
              <a:t>Электронная информационно-образовательная среда вуза, колледжа, учебного центра</a:t>
            </a:r>
          </a:p>
        </p:txBody>
      </p:sp>
      <p:grpSp>
        <p:nvGrpSpPr>
          <p:cNvPr id="44034" name="Группа 1"/>
          <p:cNvGrpSpPr>
            <a:grpSpLocks/>
          </p:cNvGrpSpPr>
          <p:nvPr/>
        </p:nvGrpSpPr>
        <p:grpSpPr bwMode="auto">
          <a:xfrm>
            <a:off x="300038" y="1450975"/>
            <a:ext cx="9020175" cy="4824413"/>
            <a:chOff x="1592264" y="1655764"/>
            <a:chExt cx="9020175" cy="4824411"/>
          </a:xfrm>
        </p:grpSpPr>
        <p:pic>
          <p:nvPicPr>
            <p:cNvPr id="44035" name="Рисунок 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92264" y="3319463"/>
              <a:ext cx="9020175" cy="3160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6" name="Рисунок 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592264" y="1655764"/>
              <a:ext cx="9020175" cy="6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7" name="Рисунок 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98675" y="5472113"/>
              <a:ext cx="8007350" cy="614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8" name="Рисунок 12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064376" y="4065589"/>
              <a:ext cx="328613" cy="155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9" name="Рисунок 13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840289" y="4105275"/>
              <a:ext cx="352425" cy="1474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0" name="TextBox 14"/>
            <p:cNvSpPr txBox="1">
              <a:spLocks noChangeArrowheads="1"/>
            </p:cNvSpPr>
            <p:nvPr/>
          </p:nvSpPr>
          <p:spPr bwMode="auto">
            <a:xfrm>
              <a:off x="3522663" y="6048376"/>
              <a:ext cx="5486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sz="1400" b="1">
                  <a:solidFill>
                    <a:srgbClr val="663300"/>
                  </a:solidFill>
                </a:rPr>
                <a:t>Защищенный программный комплекс 1С:Предприятие 8.3z</a:t>
              </a:r>
            </a:p>
          </p:txBody>
        </p:sp>
        <p:pic>
          <p:nvPicPr>
            <p:cNvPr id="44041" name="Рисунок 33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859214" y="4354513"/>
              <a:ext cx="2268537" cy="938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2" name="Рисунок 34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110289" y="4391025"/>
              <a:ext cx="2249487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3" name="Рисунок 15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389189" y="1728789"/>
              <a:ext cx="465137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4" name="TextBox 16"/>
            <p:cNvSpPr txBox="1">
              <a:spLocks noChangeArrowheads="1"/>
            </p:cNvSpPr>
            <p:nvPr/>
          </p:nvSpPr>
          <p:spPr bwMode="auto">
            <a:xfrm>
              <a:off x="2876550" y="1773238"/>
              <a:ext cx="724693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1600" b="1">
                  <a:solidFill>
                    <a:srgbClr val="003366"/>
                  </a:solidFill>
                </a:rPr>
                <a:t>1С:Электронное обучение. Веб-кабинет – преподавателя и студента</a:t>
              </a:r>
            </a:p>
          </p:txBody>
        </p:sp>
        <p:pic>
          <p:nvPicPr>
            <p:cNvPr id="44045" name="Рисунок 18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617788" y="2125663"/>
              <a:ext cx="342900" cy="3490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6" name="Рисунок 19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676401" y="2376489"/>
              <a:ext cx="2238375" cy="896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7" name="TextBox 20"/>
            <p:cNvSpPr txBox="1">
              <a:spLocks noChangeArrowheads="1"/>
            </p:cNvSpPr>
            <p:nvPr/>
          </p:nvSpPr>
          <p:spPr bwMode="auto">
            <a:xfrm>
              <a:off x="2325688" y="2505075"/>
              <a:ext cx="143500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sz="1000">
                  <a:solidFill>
                    <a:srgbClr val="003366"/>
                  </a:solidFill>
                </a:rPr>
                <a:t>Оценки, сообщения, </a:t>
              </a:r>
            </a:p>
            <a:p>
              <a:r>
                <a:rPr lang="ru-RU" altLang="ru-RU" sz="1000">
                  <a:solidFill>
                    <a:srgbClr val="003366"/>
                  </a:solidFill>
                </a:rPr>
                <a:t>новости, ответы </a:t>
              </a:r>
            </a:p>
            <a:p>
              <a:r>
                <a:rPr lang="ru-RU" altLang="ru-RU" sz="1000">
                  <a:solidFill>
                    <a:srgbClr val="003366"/>
                  </a:solidFill>
                </a:rPr>
                <a:t>на форумах</a:t>
              </a:r>
            </a:p>
          </p:txBody>
        </p:sp>
        <p:pic>
          <p:nvPicPr>
            <p:cNvPr id="44048" name="Рисунок 21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819275" y="2586039"/>
              <a:ext cx="509588" cy="477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9" name="Рисунок 23"/>
            <p:cNvPicPr>
              <a:picLocks noChangeAspect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9291639" y="2157414"/>
              <a:ext cx="293687" cy="3432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50" name="Рисунок 43"/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8251825" y="2395539"/>
              <a:ext cx="2268538" cy="884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51" name="TextBox 24"/>
            <p:cNvSpPr txBox="1">
              <a:spLocks noChangeArrowheads="1"/>
            </p:cNvSpPr>
            <p:nvPr/>
          </p:nvSpPr>
          <p:spPr bwMode="auto">
            <a:xfrm>
              <a:off x="8820150" y="2520950"/>
              <a:ext cx="160178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1000">
                  <a:solidFill>
                    <a:srgbClr val="663300"/>
                  </a:solidFill>
                </a:rPr>
                <a:t>ЭОР, обезличенные успеваемость, форумы, сообщения, новости</a:t>
              </a:r>
            </a:p>
          </p:txBody>
        </p:sp>
        <p:pic>
          <p:nvPicPr>
            <p:cNvPr id="44052" name="Рисунок 25"/>
            <p:cNvPicPr>
              <a:picLocks noChangeAspect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8432801" y="2568575"/>
              <a:ext cx="460375" cy="495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53" name="Рисунок 27"/>
            <p:cNvPicPr>
              <a:picLocks noChangeAspect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5978525" y="2157413"/>
              <a:ext cx="293688" cy="156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54" name="Рисунок 49"/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3832225" y="2360614"/>
              <a:ext cx="4527550" cy="91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55" name="Рисунок 50"/>
            <p:cNvPicPr>
              <a:picLocks noChangeAspect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3905250" y="3587750"/>
              <a:ext cx="4414838" cy="617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56" name="TextBox 28"/>
            <p:cNvSpPr txBox="1">
              <a:spLocks noChangeArrowheads="1"/>
            </p:cNvSpPr>
            <p:nvPr/>
          </p:nvSpPr>
          <p:spPr bwMode="auto">
            <a:xfrm>
              <a:off x="4692651" y="2600325"/>
              <a:ext cx="286809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sz="1000">
                  <a:solidFill>
                    <a:srgbClr val="663300"/>
                  </a:solidFill>
                </a:rPr>
                <a:t>Образовательная программа, учебный план,</a:t>
              </a:r>
            </a:p>
            <a:p>
              <a:r>
                <a:rPr lang="ru-RU" altLang="ru-RU" sz="1000">
                  <a:solidFill>
                    <a:srgbClr val="663300"/>
                  </a:solidFill>
                </a:rPr>
                <a:t>УМК дисциплин, зачетка, портфолио</a:t>
              </a:r>
            </a:p>
          </p:txBody>
        </p:sp>
        <p:pic>
          <p:nvPicPr>
            <p:cNvPr id="44057" name="Рисунок 29"/>
            <p:cNvPicPr>
              <a:picLocks noChangeAspect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4200526" y="2555875"/>
              <a:ext cx="487363" cy="490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58" name="TextBox 30"/>
            <p:cNvSpPr txBox="1">
              <a:spLocks noChangeArrowheads="1"/>
            </p:cNvSpPr>
            <p:nvPr/>
          </p:nvSpPr>
          <p:spPr bwMode="auto">
            <a:xfrm>
              <a:off x="4522789" y="3713164"/>
              <a:ext cx="34131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1400" b="1">
                  <a:solidFill>
                    <a:srgbClr val="663300"/>
                  </a:solidFill>
                </a:rPr>
                <a:t>1С:Университет/1С:Колледж/1С:УУЦ</a:t>
              </a:r>
            </a:p>
          </p:txBody>
        </p:sp>
        <p:pic>
          <p:nvPicPr>
            <p:cNvPr id="44059" name="Рисунок 2047"/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4000501" y="3667126"/>
              <a:ext cx="455613" cy="46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60" name="TextBox 2048"/>
            <p:cNvSpPr txBox="1">
              <a:spLocks noChangeArrowheads="1"/>
            </p:cNvSpPr>
            <p:nvPr/>
          </p:nvSpPr>
          <p:spPr bwMode="auto">
            <a:xfrm>
              <a:off x="4556125" y="4425951"/>
              <a:ext cx="1284288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sz="1000">
                  <a:solidFill>
                    <a:srgbClr val="663300"/>
                  </a:solidFill>
                </a:rPr>
                <a:t>Списки студентов,</a:t>
              </a:r>
            </a:p>
            <a:p>
              <a:r>
                <a:rPr lang="ru-RU" altLang="ru-RU" sz="1000">
                  <a:solidFill>
                    <a:srgbClr val="663300"/>
                  </a:solidFill>
                </a:rPr>
                <a:t>преподавателей, </a:t>
              </a:r>
            </a:p>
            <a:p>
              <a:r>
                <a:rPr lang="ru-RU" altLang="ru-RU" sz="1000">
                  <a:solidFill>
                    <a:srgbClr val="663300"/>
                  </a:solidFill>
                </a:rPr>
                <a:t>групп, дисциплин,</a:t>
              </a:r>
            </a:p>
            <a:p>
              <a:r>
                <a:rPr lang="ru-RU" altLang="ru-RU" sz="1000">
                  <a:solidFill>
                    <a:srgbClr val="663300"/>
                  </a:solidFill>
                </a:rPr>
                <a:t>направлений</a:t>
              </a:r>
            </a:p>
          </p:txBody>
        </p:sp>
        <p:pic>
          <p:nvPicPr>
            <p:cNvPr id="44061" name="Рисунок 2049"/>
            <p:cNvPicPr>
              <a:picLocks noChangeAspect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4184651" y="4576763"/>
              <a:ext cx="396875" cy="48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62" name="Рисунок 2051"/>
            <p:cNvPicPr>
              <a:picLocks noChangeAspect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6272214" y="4572000"/>
              <a:ext cx="414337" cy="541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63" name="TextBox 2052"/>
            <p:cNvSpPr txBox="1">
              <a:spLocks noChangeArrowheads="1"/>
            </p:cNvSpPr>
            <p:nvPr/>
          </p:nvSpPr>
          <p:spPr bwMode="auto">
            <a:xfrm>
              <a:off x="6602413" y="4567238"/>
              <a:ext cx="1828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1000">
                  <a:solidFill>
                    <a:srgbClr val="663300"/>
                  </a:solidFill>
                </a:rPr>
                <a:t>Оценки за электронные </a:t>
              </a:r>
            </a:p>
            <a:p>
              <a:r>
                <a:rPr lang="ru-RU" altLang="ru-RU" sz="1000">
                  <a:solidFill>
                    <a:srgbClr val="663300"/>
                  </a:solidFill>
                </a:rPr>
                <a:t>курсы и тесты</a:t>
              </a:r>
            </a:p>
          </p:txBody>
        </p:sp>
        <p:pic>
          <p:nvPicPr>
            <p:cNvPr id="44064" name="Рисунок 2055"/>
            <p:cNvPicPr>
              <a:picLocks noChangeAspect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1747839" y="3425826"/>
              <a:ext cx="492125" cy="550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65" name="Рисунок 2056"/>
            <p:cNvPicPr>
              <a:picLocks noChangeAspect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3092450" y="5583239"/>
              <a:ext cx="431800" cy="40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66" name="TextBox 2058"/>
            <p:cNvSpPr txBox="1">
              <a:spLocks noChangeArrowheads="1"/>
            </p:cNvSpPr>
            <p:nvPr/>
          </p:nvSpPr>
          <p:spPr bwMode="auto">
            <a:xfrm>
              <a:off x="3425826" y="5595938"/>
              <a:ext cx="60864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1600" b="1">
                  <a:solidFill>
                    <a:srgbClr val="663300"/>
                  </a:solidFill>
                </a:rPr>
                <a:t>1С:Электронное обучение. Корпоративный университет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Безопасность</a:t>
            </a:r>
          </a:p>
        </p:txBody>
      </p:sp>
      <p:sp>
        <p:nvSpPr>
          <p:cNvPr id="46082" name="Объект 2"/>
          <p:cNvSpPr>
            <a:spLocks noGrp="1"/>
          </p:cNvSpPr>
          <p:nvPr>
            <p:ph idx="1"/>
          </p:nvPr>
        </p:nvSpPr>
        <p:spPr>
          <a:xfrm>
            <a:off x="295275" y="1433513"/>
            <a:ext cx="6656388" cy="5038725"/>
          </a:xfrm>
        </p:spPr>
        <p:txBody>
          <a:bodyPr/>
          <a:lstStyle/>
          <a:p>
            <a:r>
              <a:rPr lang="ru-RU" smtClean="0"/>
              <a:t>Надёжность хранения (резервирование)</a:t>
            </a:r>
          </a:p>
          <a:p>
            <a:r>
              <a:rPr lang="ru-RU" smtClean="0"/>
              <a:t>Меры по предотвращению утечек: программа содержит персональные данные и должна быть защищена по 152-ФЗ:</a:t>
            </a:r>
          </a:p>
          <a:p>
            <a:pPr lvl="1"/>
            <a:r>
              <a:rPr lang="ru-RU" smtClean="0"/>
              <a:t>Защищенный программный комплекс 1С:Предприятие 8.3z (x86-64)	54000 р.</a:t>
            </a:r>
          </a:p>
          <a:p>
            <a:pPr lvl="1"/>
            <a:r>
              <a:rPr lang="ru-RU" smtClean="0"/>
              <a:t>Защищенный программный комплекс 1С:Предприятие 8.3z (x86-32)	18000 р.</a:t>
            </a:r>
          </a:p>
          <a:p>
            <a:r>
              <a:rPr lang="ru-RU" smtClean="0"/>
              <a:t>Антивирусный контроль</a:t>
            </a:r>
          </a:p>
          <a:p>
            <a:r>
              <a:rPr lang="ru-RU" smtClean="0"/>
              <a:t>Регламент по управлению пользователями (правила хранения паролей)</a:t>
            </a:r>
          </a:p>
          <a:p>
            <a:endParaRPr lang="ru-RU" smtClean="0"/>
          </a:p>
        </p:txBody>
      </p:sp>
      <p:pic>
        <p:nvPicPr>
          <p:cNvPr id="4608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0613" y="2432050"/>
            <a:ext cx="21050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0988" y="44450"/>
            <a:ext cx="7273925" cy="1081088"/>
          </a:xfrm>
        </p:spPr>
        <p:txBody>
          <a:bodyPr/>
          <a:lstStyle/>
          <a:p>
            <a:r>
              <a:rPr lang="ru-RU" altLang="ru-RU" sz="2400" b="1" smtClean="0">
                <a:solidFill>
                  <a:srgbClr val="C00000"/>
                </a:solidFill>
              </a:rPr>
              <a:t>«1С:Предприятие 8.3». Защита персональных данных и конфиденциальной информации.</a:t>
            </a:r>
          </a:p>
        </p:txBody>
      </p:sp>
      <p:sp>
        <p:nvSpPr>
          <p:cNvPr id="47106" name="Rectangle 6"/>
          <p:cNvSpPr>
            <a:spLocks noChangeArrowheads="1"/>
          </p:cNvSpPr>
          <p:nvPr/>
        </p:nvSpPr>
        <p:spPr bwMode="auto">
          <a:xfrm>
            <a:off x="387350" y="962025"/>
            <a:ext cx="4859338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>
                <a:solidFill>
                  <a:schemeClr val="tx2"/>
                </a:solidFill>
              </a:rPr>
              <a:t>Сертификат № </a:t>
            </a:r>
            <a:r>
              <a:rPr lang="en-US" altLang="ru-RU" sz="1400">
                <a:solidFill>
                  <a:schemeClr val="tx2"/>
                </a:solidFill>
              </a:rPr>
              <a:t>3442</a:t>
            </a:r>
            <a:r>
              <a:rPr lang="ru-RU" altLang="ru-RU" sz="1400">
                <a:solidFill>
                  <a:schemeClr val="tx2"/>
                </a:solidFill>
              </a:rPr>
              <a:t> от </a:t>
            </a:r>
            <a:r>
              <a:rPr lang="en-US" altLang="ru-RU" sz="1400">
                <a:solidFill>
                  <a:schemeClr val="tx2"/>
                </a:solidFill>
              </a:rPr>
              <a:t>02</a:t>
            </a:r>
            <a:r>
              <a:rPr lang="ru-RU" altLang="ru-RU" sz="1400">
                <a:solidFill>
                  <a:schemeClr val="tx2"/>
                </a:solidFill>
              </a:rPr>
              <a:t>.0</a:t>
            </a:r>
            <a:r>
              <a:rPr lang="en-US" altLang="ru-RU" sz="1400">
                <a:solidFill>
                  <a:schemeClr val="tx2"/>
                </a:solidFill>
              </a:rPr>
              <a:t>9</a:t>
            </a:r>
            <a:r>
              <a:rPr lang="ru-RU" altLang="ru-RU" sz="1400">
                <a:solidFill>
                  <a:schemeClr val="tx2"/>
                </a:solidFill>
              </a:rPr>
              <a:t>.201</a:t>
            </a:r>
            <a:r>
              <a:rPr lang="en-US" altLang="ru-RU" sz="1400">
                <a:solidFill>
                  <a:schemeClr val="tx2"/>
                </a:solidFill>
              </a:rPr>
              <a:t>5</a:t>
            </a:r>
            <a:r>
              <a:rPr lang="ru-RU" altLang="ru-RU" sz="1400">
                <a:solidFill>
                  <a:schemeClr val="tx2"/>
                </a:solidFill>
              </a:rPr>
              <a:t> удостоверяет, что ЗПК (защищенный программный комплекс) </a:t>
            </a:r>
            <a:br>
              <a:rPr lang="ru-RU" altLang="ru-RU" sz="1400">
                <a:solidFill>
                  <a:schemeClr val="tx2"/>
                </a:solidFill>
              </a:rPr>
            </a:br>
            <a:r>
              <a:rPr lang="ru-RU" altLang="ru-RU" sz="1400">
                <a:solidFill>
                  <a:schemeClr val="tx2"/>
                </a:solidFill>
              </a:rPr>
              <a:t>«1С:Предприятие, вер. 8.</a:t>
            </a:r>
            <a:r>
              <a:rPr lang="en-US" altLang="ru-RU" sz="1400">
                <a:solidFill>
                  <a:schemeClr val="tx2"/>
                </a:solidFill>
              </a:rPr>
              <a:t>3z</a:t>
            </a:r>
            <a:r>
              <a:rPr lang="ru-RU" altLang="ru-RU" sz="1400">
                <a:solidFill>
                  <a:schemeClr val="tx2"/>
                </a:solidFill>
              </a:rPr>
              <a:t>» </a:t>
            </a:r>
          </a:p>
          <a:p>
            <a:pPr lvl="1"/>
            <a:r>
              <a:rPr lang="en-US" altLang="ru-RU" sz="1400">
                <a:solidFill>
                  <a:schemeClr val="tx2"/>
                </a:solidFill>
              </a:rPr>
              <a:t>-</a:t>
            </a:r>
            <a:r>
              <a:rPr lang="ru-RU" altLang="ru-RU" sz="1400">
                <a:solidFill>
                  <a:schemeClr val="tx2"/>
                </a:solidFill>
              </a:rPr>
              <a:t>  является программным средством общего назначения со встроенными средствами защиты от НСД к информации, не содержащей сведения, составляющие гос.тайну.</a:t>
            </a:r>
          </a:p>
          <a:p>
            <a:pPr lvl="1"/>
            <a:r>
              <a:rPr lang="en-US" altLang="ru-RU" sz="1400">
                <a:solidFill>
                  <a:schemeClr val="tx2"/>
                </a:solidFill>
              </a:rPr>
              <a:t>-</a:t>
            </a:r>
            <a:r>
              <a:rPr lang="ru-RU" altLang="ru-RU" sz="1400">
                <a:solidFill>
                  <a:schemeClr val="tx2"/>
                </a:solidFill>
              </a:rPr>
              <a:t> соответствует требованиям руководящих документов «Средства вычислительной техники. Защита от несанкционированного доступа к информации. Показатели защищенности от несанкционированного доступа к информации» по 5 классу защищенности и «Защита от несанкционированного доступа к информации. Часть 1…» - по 4 уровню контроля.  </a:t>
            </a:r>
          </a:p>
          <a:p>
            <a:endParaRPr lang="en-US" altLang="ru-RU" sz="1400">
              <a:solidFill>
                <a:schemeClr val="tx2"/>
              </a:solidFill>
            </a:endParaRPr>
          </a:p>
          <a:p>
            <a:r>
              <a:rPr lang="ru-RU" altLang="ru-RU" sz="1400">
                <a:solidFill>
                  <a:schemeClr val="tx2"/>
                </a:solidFill>
              </a:rPr>
              <a:t>Конфигурации, разработанные на платформе «1С:Предприятие 8.</a:t>
            </a:r>
            <a:r>
              <a:rPr lang="en-US" altLang="ru-RU" sz="1400">
                <a:solidFill>
                  <a:schemeClr val="tx2"/>
                </a:solidFill>
              </a:rPr>
              <a:t>3</a:t>
            </a:r>
            <a:r>
              <a:rPr lang="ru-RU" altLang="ru-RU" sz="1400">
                <a:solidFill>
                  <a:schemeClr val="tx2"/>
                </a:solidFill>
              </a:rPr>
              <a:t>», могут быть                       использованы при создании ИСПДн любого класса и дополнительная сертификация прикладных решений (конфигураций) не требуется</a:t>
            </a:r>
            <a:r>
              <a:rPr lang="en-US" altLang="ru-RU" sz="1400">
                <a:solidFill>
                  <a:schemeClr val="tx2"/>
                </a:solidFill>
              </a:rPr>
              <a:t>.</a:t>
            </a:r>
            <a:endParaRPr lang="ru-RU" altLang="ru-RU" sz="1400">
              <a:solidFill>
                <a:schemeClr val="tx2"/>
              </a:solidFill>
            </a:endParaRPr>
          </a:p>
          <a:p>
            <a:r>
              <a:rPr lang="ru-RU" altLang="ru-RU" sz="1400">
                <a:solidFill>
                  <a:schemeClr val="tx2"/>
                </a:solidFill>
              </a:rPr>
              <a:t/>
            </a:r>
            <a:br>
              <a:rPr lang="ru-RU" altLang="ru-RU" sz="1400">
                <a:solidFill>
                  <a:schemeClr val="tx2"/>
                </a:solidFill>
              </a:rPr>
            </a:br>
            <a:r>
              <a:rPr lang="ru-RU" altLang="ru-RU" sz="1400">
                <a:solidFill>
                  <a:schemeClr val="tx2"/>
                </a:solidFill>
              </a:rPr>
              <a:t>Информационное письмо: </a:t>
            </a:r>
            <a:r>
              <a:rPr lang="en-US" altLang="ru-RU" sz="1400">
                <a:latin typeface="Myriad Pro"/>
                <a:hlinkClick r:id="rId3"/>
              </a:rPr>
              <a:t>https://solutions.1c.ru/news/4630/</a:t>
            </a:r>
            <a:r>
              <a:rPr lang="ru-RU" altLang="ru-RU" sz="1400">
                <a:solidFill>
                  <a:schemeClr val="tx2"/>
                </a:solidFill>
              </a:rPr>
              <a:t/>
            </a:r>
            <a:br>
              <a:rPr lang="ru-RU" altLang="ru-RU" sz="1400">
                <a:solidFill>
                  <a:schemeClr val="tx2"/>
                </a:solidFill>
              </a:rPr>
            </a:br>
            <a:endParaRPr lang="ru-RU" altLang="ru-RU" sz="1400">
              <a:solidFill>
                <a:schemeClr val="tx2"/>
              </a:solidFill>
            </a:endParaRPr>
          </a:p>
          <a:p>
            <a:r>
              <a:rPr lang="ru-RU" altLang="ru-RU" sz="1400">
                <a:solidFill>
                  <a:schemeClr val="tx2"/>
                </a:solidFill>
              </a:rPr>
              <a:t>Конфигурации поставляются с открытым кодом. </a:t>
            </a:r>
          </a:p>
        </p:txBody>
      </p:sp>
      <p:pic>
        <p:nvPicPr>
          <p:cNvPr id="4710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7313" y="892175"/>
            <a:ext cx="3870325" cy="562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381750"/>
            <a:ext cx="2133600" cy="47625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D28F3C-5F80-43FA-B70D-765FA81142CF}" type="slidenum">
              <a:rPr lang="ru-RU" altLang="ru-RU" sz="1400">
                <a:solidFill>
                  <a:schemeClr val="tx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altLang="ru-RU" sz="14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/>
          </p:nvPr>
        </p:nvSpPr>
        <p:spPr>
          <a:xfrm>
            <a:off x="152400" y="125413"/>
            <a:ext cx="8229600" cy="1143000"/>
          </a:xfrm>
        </p:spPr>
        <p:txBody>
          <a:bodyPr/>
          <a:lstStyle/>
          <a:p>
            <a:r>
              <a:rPr lang="ru-RU" altLang="ru-RU" sz="2400" b="1" smtClean="0">
                <a:solidFill>
                  <a:srgbClr val="C00000"/>
                </a:solidFill>
              </a:rPr>
              <a:t>Обеспечение безопасности информации</a:t>
            </a: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327025" y="833438"/>
            <a:ext cx="80549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1600" dirty="0">
                <a:latin typeface="Arial" panose="020B0604020202020204" pitchFamily="34" charset="0"/>
                <a:cs typeface="+mn-cs"/>
              </a:rPr>
              <a:t>Информационное письмо о появлении вирусов-шифровальщиков: </a:t>
            </a:r>
            <a:r>
              <a:rPr lang="en-US" sz="1600" dirty="0">
                <a:cs typeface="+mn-cs"/>
                <a:hlinkClick r:id="rId3"/>
              </a:rPr>
              <a:t>https://1c.ru/news/info.jsp?id=21537</a:t>
            </a:r>
            <a:endParaRPr lang="ru-RU" altLang="ru-RU" sz="1600" dirty="0">
              <a:latin typeface="Arial" panose="020B0604020202020204" pitchFamily="34" charset="0"/>
              <a:cs typeface="+mn-cs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ru-RU" altLang="ru-RU" sz="1600" b="1" dirty="0">
              <a:latin typeface="Arial" panose="020B0604020202020204" pitchFamily="34" charset="0"/>
              <a:cs typeface="+mn-cs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1600" dirty="0">
                <a:latin typeface="Arial" panose="020B0604020202020204" pitchFamily="34" charset="0"/>
                <a:cs typeface="+mn-cs"/>
              </a:rPr>
              <a:t>Начиная, с версии 8.3.9.2033 платформы 1С:Предпритие 8.3 появился механизм защиты от опасных действий.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1600" b="1" dirty="0">
                <a:latin typeface="Arial" panose="020B0604020202020204" pitchFamily="34" charset="0"/>
                <a:cs typeface="+mn-cs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+mn-cs"/>
              </a:rPr>
            </a:br>
            <a:r>
              <a:rPr lang="ru-RU" altLang="ru-RU" sz="1600" b="1" dirty="0">
                <a:latin typeface="Arial" panose="020B0604020202020204" pitchFamily="34" charset="0"/>
                <a:cs typeface="+mn-cs"/>
              </a:rPr>
              <a:t>Не рекомендуем отключать защиту от опасных действий:</a:t>
            </a:r>
          </a:p>
          <a:p>
            <a:pPr marL="285750" indent="-285750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+mn-cs"/>
              </a:rPr>
              <a:t>Сбрасывать флажок «Защита от опасных действий» у пользователей информационной базы</a:t>
            </a:r>
          </a:p>
          <a:p>
            <a:pPr marL="285750" indent="-285750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+mn-cs"/>
              </a:rPr>
              <a:t>Менять параметр </a:t>
            </a:r>
            <a:r>
              <a:rPr lang="en-US" altLang="ru-RU" sz="1600" dirty="0" err="1">
                <a:latin typeface="Arial" panose="020B0604020202020204" pitchFamily="34" charset="0"/>
                <a:cs typeface="+mn-cs"/>
              </a:rPr>
              <a:t>DisableUnsafeActionProtection</a:t>
            </a:r>
            <a:r>
              <a:rPr lang="en-US" altLang="ru-RU" sz="1600" dirty="0">
                <a:latin typeface="Arial" panose="020B0604020202020204" pitchFamily="34" charset="0"/>
                <a:cs typeface="+mn-cs"/>
              </a:rPr>
              <a:t> </a:t>
            </a:r>
            <a:r>
              <a:rPr lang="ru-RU" altLang="ru-RU" sz="1600" dirty="0">
                <a:latin typeface="Arial" panose="020B0604020202020204" pitchFamily="34" charset="0"/>
                <a:cs typeface="+mn-cs"/>
              </a:rPr>
              <a:t>файла </a:t>
            </a:r>
            <a:r>
              <a:rPr lang="en-US" altLang="ru-RU" sz="1600" dirty="0" err="1">
                <a:latin typeface="Arial" panose="020B0604020202020204" pitchFamily="34" charset="0"/>
                <a:cs typeface="+mn-cs"/>
              </a:rPr>
              <a:t>conf.cfg</a:t>
            </a:r>
            <a:endParaRPr lang="ru-RU" altLang="ru-RU" sz="1600" dirty="0">
              <a:latin typeface="Arial" panose="020B0604020202020204" pitchFamily="34" charset="0"/>
              <a:cs typeface="+mn-cs"/>
            </a:endParaRPr>
          </a:p>
          <a:p>
            <a:pPr marL="285750" indent="-285750" fontAlgn="auto">
              <a:spcBef>
                <a:spcPct val="0"/>
              </a:spcBef>
              <a:spcAft>
                <a:spcPts val="0"/>
              </a:spcAft>
              <a:defRPr/>
            </a:pPr>
            <a:endParaRPr lang="ru-RU" altLang="ru-RU" sz="1600" dirty="0">
              <a:latin typeface="Arial" panose="020B0604020202020204" pitchFamily="34" charset="0"/>
              <a:cs typeface="+mn-cs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1600" dirty="0">
                <a:latin typeface="Arial" panose="020B0604020202020204" pitchFamily="34" charset="0"/>
                <a:cs typeface="+mn-cs"/>
              </a:rPr>
              <a:t>Рекомендуем:</a:t>
            </a:r>
          </a:p>
          <a:p>
            <a:pPr marL="285750" indent="-285750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+mn-cs"/>
              </a:rPr>
              <a:t>Отключить у рядовых пользователей возможность запуска внешних обработок</a:t>
            </a:r>
          </a:p>
          <a:p>
            <a:pPr marL="285750" indent="-285750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+mn-cs"/>
              </a:rPr>
              <a:t>Настроить создание резервных копий не только баз данных, но и файлов, которые хранятся в томах, виртуальных машин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ru-RU" altLang="ru-RU" sz="1600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548688" y="6381750"/>
            <a:ext cx="2133600" cy="47625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139963-7C11-4F92-BAD4-2AE8F99F0BB3}" type="slidenum">
              <a:rPr lang="ru-RU" altLang="ru-RU" sz="1400">
                <a:solidFill>
                  <a:schemeClr val="tx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altLang="ru-RU" sz="14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49156" name="Picture 4" descr="Zashchita_Ot_opasnix_deystvi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788" y="4816475"/>
            <a:ext cx="7789862" cy="15128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Инфраструктура для 1С:Колледж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Какое оборудование необходимо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Какое оборудование необходимо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1574800"/>
            <a:ext cx="8597900" cy="49149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вы выбрали вариант аренды, то о серверах за вас уже позаботились и вам нужны только рабочие станции с необходимым периферийным оборудованием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Системные требования описаны здесь: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https://v8.1c.ru/tekhnologii/sistemnye-trebovaniya-1s-predpriyatiya-8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/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Для работы в «облаке» необходим доступ пользователей к сети «интернет». Если программа разворачивается в локальной сети, возможно доступ к «интернету» нужен не всем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же вы приобретаете лицензии, то нужно позаботиться о серверах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Зачем нужен сервер: 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Место хранения базы данных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Управление лицензиями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Сколько серверов? Минимум 1, дальше от предполагаемой нагрузки и возможностей образовательной организации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Рекомендации по расчету параметров серверного оборудования: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its.1c.ru/db/metod8dev#content:5810:hdoc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309296" y="3271838"/>
            <a:ext cx="2133600" cy="214312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Периферийное оборудование</a:t>
            </a:r>
          </a:p>
        </p:txBody>
      </p:sp>
      <p:sp>
        <p:nvSpPr>
          <p:cNvPr id="53250" name="Объект 2"/>
          <p:cNvSpPr>
            <a:spLocks noGrp="1"/>
          </p:cNvSpPr>
          <p:nvPr>
            <p:ph idx="1"/>
          </p:nvPr>
        </p:nvSpPr>
        <p:spPr>
          <a:xfrm>
            <a:off x="606425" y="1735138"/>
            <a:ext cx="6797675" cy="4700587"/>
          </a:xfrm>
        </p:spPr>
        <p:txBody>
          <a:bodyPr/>
          <a:lstStyle/>
          <a:p>
            <a:r>
              <a:rPr lang="ru-RU" smtClean="0"/>
              <a:t>Принтеры:</a:t>
            </a:r>
          </a:p>
          <a:p>
            <a:pPr lvl="1"/>
            <a:r>
              <a:rPr lang="ru-RU" smtClean="0"/>
              <a:t>Как правило поддерживаются любые</a:t>
            </a:r>
          </a:p>
          <a:p>
            <a:pPr lvl="1"/>
            <a:r>
              <a:rPr lang="ru-RU" smtClean="0"/>
              <a:t>Обратите внимание: для пользователей, которые будут печатать документы об образовании (дипломы, приложения…) желательно использование одинаковых моделей</a:t>
            </a:r>
          </a:p>
          <a:p>
            <a:r>
              <a:rPr lang="ru-RU" smtClean="0"/>
              <a:t>Сканеры штрих-кода:</a:t>
            </a:r>
          </a:p>
          <a:p>
            <a:pPr lvl="1"/>
            <a:r>
              <a:rPr lang="ru-RU" smtClean="0"/>
              <a:t>Поддержка </a:t>
            </a:r>
            <a:r>
              <a:rPr lang="en-US" smtClean="0"/>
              <a:t>qr</a:t>
            </a:r>
            <a:r>
              <a:rPr lang="ru-RU" smtClean="0"/>
              <a:t>-кодов</a:t>
            </a:r>
          </a:p>
          <a:p>
            <a:pPr lvl="1"/>
            <a:r>
              <a:rPr lang="ru-RU" smtClean="0"/>
              <a:t>Если работа из «облака», то возможность такого подключения</a:t>
            </a:r>
          </a:p>
          <a:p>
            <a:r>
              <a:rPr lang="ru-RU" smtClean="0"/>
              <a:t>Информационные киоски:</a:t>
            </a:r>
          </a:p>
          <a:p>
            <a:pPr lvl="1"/>
            <a:r>
              <a:rPr lang="ru-RU" smtClean="0"/>
              <a:t>Или на </a:t>
            </a:r>
            <a:r>
              <a:rPr lang="en-US" smtClean="0"/>
              <a:t>windows </a:t>
            </a:r>
            <a:r>
              <a:rPr lang="ru-RU" smtClean="0"/>
              <a:t>или с возможностью запуска браузера, поддерживающего работу 1С:Предприятие</a:t>
            </a:r>
          </a:p>
        </p:txBody>
      </p:sp>
      <p:pic>
        <p:nvPicPr>
          <p:cNvPr id="53251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6175" y="2185988"/>
            <a:ext cx="2082800" cy="335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Организация проекта внедрения 1С:Колледж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Что такое проект, как правильно организовать, приглашать партнеров «1С» или внедрять самостоятельно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>
          <a:xfrm>
            <a:off x="314325" y="144463"/>
            <a:ext cx="8229600" cy="8366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Проект – временное предприятие</a:t>
            </a:r>
          </a:p>
        </p:txBody>
      </p:sp>
      <p:sp>
        <p:nvSpPr>
          <p:cNvPr id="55298" name="Объект 2"/>
          <p:cNvSpPr>
            <a:spLocks noGrp="1"/>
          </p:cNvSpPr>
          <p:nvPr>
            <p:ph idx="1"/>
          </p:nvPr>
        </p:nvSpPr>
        <p:spPr>
          <a:xfrm>
            <a:off x="531813" y="1114425"/>
            <a:ext cx="8785225" cy="5543550"/>
          </a:xfrm>
        </p:spPr>
        <p:txBody>
          <a:bodyPr/>
          <a:lstStyle/>
          <a:p>
            <a:r>
              <a:rPr lang="ru-RU" smtClean="0"/>
              <a:t>Проект – временное предприятие, предназначенное для создания уникальных продуктов, услуг или результатов (</a:t>
            </a:r>
            <a:r>
              <a:rPr lang="en-US" smtClean="0"/>
              <a:t>PMBok Guide)</a:t>
            </a:r>
            <a:endParaRPr lang="ru-RU" smtClean="0"/>
          </a:p>
          <a:p>
            <a:r>
              <a:rPr lang="ru-RU" smtClean="0"/>
              <a:t>Термин «временный» означает, что: </a:t>
            </a:r>
          </a:p>
          <a:p>
            <a:pPr marL="400050" lvl="1" indent="0">
              <a:buFont typeface="Wingdings 3" pitchFamily="18" charset="2"/>
              <a:buNone/>
            </a:pPr>
            <a:r>
              <a:rPr lang="ru-RU" smtClean="0"/>
              <a:t>1. Проект имеет точное начало и точное завершение. </a:t>
            </a:r>
          </a:p>
          <a:p>
            <a:pPr marL="400050" lvl="1" indent="0">
              <a:buFont typeface="Wingdings 3" pitchFamily="18" charset="2"/>
              <a:buNone/>
            </a:pPr>
            <a:r>
              <a:rPr lang="ru-RU" smtClean="0"/>
              <a:t>2. Проект может длиться в течение ряда лет. </a:t>
            </a:r>
          </a:p>
          <a:p>
            <a:pPr marL="400050" lvl="1" indent="0">
              <a:buFont typeface="Wingdings 3" pitchFamily="18" charset="2"/>
              <a:buNone/>
            </a:pPr>
            <a:r>
              <a:rPr lang="ru-RU" smtClean="0"/>
              <a:t>3. Проект всегда конечен. </a:t>
            </a:r>
          </a:p>
          <a:p>
            <a:pPr marL="400050" lvl="1" indent="0">
              <a:buFont typeface="Wingdings 3" pitchFamily="18" charset="2"/>
              <a:buNone/>
            </a:pPr>
            <a:r>
              <a:rPr lang="ru-RU" smtClean="0"/>
              <a:t>4. Проекты не являются постоянно продолжающейся деятельностью. </a:t>
            </a:r>
          </a:p>
          <a:p>
            <a:pPr marL="400050" lvl="1" indent="0">
              <a:buFont typeface="Wingdings 3" pitchFamily="18" charset="2"/>
              <a:buNone/>
            </a:pPr>
            <a:r>
              <a:rPr lang="ru-RU" smtClean="0"/>
              <a:t>5. Понятие «временный» не относится к создаваемым в ходе проекта продукту, услуге или результату. </a:t>
            </a:r>
          </a:p>
          <a:p>
            <a:endParaRPr lang="ru-RU" smtClean="0"/>
          </a:p>
          <a:p>
            <a:r>
              <a:rPr lang="ru-RU" smtClean="0"/>
              <a:t>Например: </a:t>
            </a:r>
          </a:p>
          <a:p>
            <a:pPr marL="400050" lvl="1" indent="0">
              <a:buFont typeface="Wingdings 3" pitchFamily="18" charset="2"/>
              <a:buNone/>
            </a:pPr>
            <a:r>
              <a:rPr lang="ru-RU" smtClean="0"/>
              <a:t>На базе типовой конфигурации «1С:Колледж» автоматизируются участки управления бизнес-процессами в образовательной организации. Эта программа будет в течение ряда лет использоваться в компании заказчика.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>
          <a:xfrm>
            <a:off x="179388" y="71438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Признаки проекта</a:t>
            </a:r>
          </a:p>
        </p:txBody>
      </p:sp>
      <p:sp>
        <p:nvSpPr>
          <p:cNvPr id="56322" name="Объект 2"/>
          <p:cNvSpPr>
            <a:spLocks noGrp="1"/>
          </p:cNvSpPr>
          <p:nvPr>
            <p:ph idx="1"/>
          </p:nvPr>
        </p:nvSpPr>
        <p:spPr>
          <a:xfrm>
            <a:off x="309563" y="1111250"/>
            <a:ext cx="8640762" cy="5257800"/>
          </a:xfrm>
        </p:spPr>
        <p:txBody>
          <a:bodyPr/>
          <a:lstStyle/>
          <a:p>
            <a:r>
              <a:rPr lang="ru-RU" smtClean="0"/>
              <a:t>Признак изменений, как основного содержания проекта. </a:t>
            </a:r>
          </a:p>
          <a:p>
            <a:r>
              <a:rPr lang="ru-RU" smtClean="0"/>
              <a:t>Признак ограниченной во времени цели. </a:t>
            </a:r>
          </a:p>
          <a:p>
            <a:r>
              <a:rPr lang="ru-RU" smtClean="0"/>
              <a:t>Признак временной ограниченности продолжительности проекта. </a:t>
            </a:r>
          </a:p>
          <a:p>
            <a:r>
              <a:rPr lang="ru-RU" smtClean="0"/>
              <a:t>Признак ограниченности бюджета проекта. </a:t>
            </a:r>
          </a:p>
          <a:p>
            <a:r>
              <a:rPr lang="ru-RU" smtClean="0"/>
              <a:t>Признак ограниченности требуемых ресурсов. </a:t>
            </a:r>
          </a:p>
          <a:p>
            <a:r>
              <a:rPr lang="ru-RU" smtClean="0"/>
              <a:t>Признак неповторимости. </a:t>
            </a:r>
          </a:p>
          <a:p>
            <a:r>
              <a:rPr lang="ru-RU" smtClean="0"/>
              <a:t>Признак новизны. </a:t>
            </a:r>
          </a:p>
          <a:p>
            <a:r>
              <a:rPr lang="ru-RU" smtClean="0"/>
              <a:t>Признак комплектности. </a:t>
            </a:r>
          </a:p>
          <a:p>
            <a:r>
              <a:rPr lang="ru-RU" smtClean="0"/>
              <a:t>Признак правового и организационного обеспечения. </a:t>
            </a:r>
          </a:p>
          <a:p>
            <a:r>
              <a:rPr lang="ru-RU" smtClean="0"/>
              <a:t>Признак разграничения. </a:t>
            </a:r>
          </a:p>
        </p:txBody>
      </p:sp>
      <p:pic>
        <p:nvPicPr>
          <p:cNvPr id="56323" name="Picture 2" descr="C:\Users\igor.ONLINE\AppData\Local\Microsoft\Windows\Temporary Internet Files\Content.IE5\GV0SKAOP\MC900441286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763" y="2540000"/>
            <a:ext cx="3400425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TextBox 3"/>
          <p:cNvSpPr txBox="1">
            <a:spLocks noChangeArrowheads="1"/>
          </p:cNvSpPr>
          <p:nvPr/>
        </p:nvSpPr>
        <p:spPr bwMode="auto">
          <a:xfrm>
            <a:off x="438150" y="5414963"/>
            <a:ext cx="61325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Trebuchet MS" pitchFamily="34" charset="0"/>
              </a:rPr>
              <a:t>Внедрение 1С:Колледж имеет все признаки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401638" y="0"/>
            <a:ext cx="8229600" cy="836613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Отличия в управлении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01638" y="1638300"/>
          <a:ext cx="8964612" cy="4859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1329"/>
                <a:gridCol w="3993158"/>
              </a:tblGrid>
              <a:tr h="425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Менеджмент проектов 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Общепринятый менеджмент 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6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Ориентирован на выполнение определенной цели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Ориентирован на ход событий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Ориентирован на результат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Ориентирован на организацию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Ограничен во времени и финансах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имеет определенного срока окончания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7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Подробное планирование используемых ресурсов (время, деньги, персонал)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Планирование распределения позиций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8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значительной степени ориентирован на качество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Рабочий процесс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Приемка по окончанию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Общая рабочая норма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Сменяющийся персонал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Постоянный персонал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Разнообразие, приключения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Опасность монотонности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Относительная ненадежность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Относительная надежность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405" name="TextBox 2"/>
          <p:cNvSpPr txBox="1">
            <a:spLocks noChangeArrowheads="1"/>
          </p:cNvSpPr>
          <p:nvPr/>
        </p:nvSpPr>
        <p:spPr bwMode="auto">
          <a:xfrm>
            <a:off x="268288" y="938213"/>
            <a:ext cx="87614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rebuchet MS" pitchFamily="34" charset="0"/>
              </a:rPr>
              <a:t>А раз внедрение 1С:Колледж – проект, то и управляться он должен по-другому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242888" y="212725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Ключевые 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325" y="1041400"/>
            <a:ext cx="5948363" cy="54308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Управляется по другому: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нужен руководитель проекта, рабочая группа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Ограничения ресурсов: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необходимо выделение ресурсов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Планирование: </a:t>
            </a: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нужны цели, календарные планы и бюджеты</a:t>
            </a:r>
            <a:endParaRPr lang="ru-RU" sz="2000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Ненадежность: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необходимо управление рисками</a:t>
            </a:r>
            <a:endParaRPr lang="ru-RU" sz="2000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Контроль: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промежуточные вехи</a:t>
            </a:r>
            <a:endParaRPr lang="ru-RU" sz="2000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Качество: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фиксация ожиданий</a:t>
            </a:r>
            <a:endParaRPr lang="ru-RU" sz="2000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59395" name="Picture 2" descr="C:\Users\igor.ONLINE\AppData\Local\Microsoft\Windows\Temporary Internet Files\Content.IE5\3MK108ZD\MC90030089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6700" y="2835275"/>
            <a:ext cx="327818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>
          <a:xfrm>
            <a:off x="90488" y="134938"/>
            <a:ext cx="8229600" cy="8366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Шаг 1. Команда</a:t>
            </a:r>
          </a:p>
        </p:txBody>
      </p:sp>
      <p:sp>
        <p:nvSpPr>
          <p:cNvPr id="60418" name="Объект 2"/>
          <p:cNvSpPr>
            <a:spLocks noGrp="1"/>
          </p:cNvSpPr>
          <p:nvPr>
            <p:ph idx="1"/>
          </p:nvPr>
        </p:nvSpPr>
        <p:spPr>
          <a:xfrm>
            <a:off x="354013" y="971550"/>
            <a:ext cx="6029325" cy="5757863"/>
          </a:xfrm>
        </p:spPr>
        <p:txBody>
          <a:bodyPr/>
          <a:lstStyle/>
          <a:p>
            <a:r>
              <a:rPr lang="ru-RU" sz="2400" smtClean="0"/>
              <a:t>Приказ о старте проекта:</a:t>
            </a:r>
          </a:p>
          <a:p>
            <a:pPr lvl="1"/>
            <a:r>
              <a:rPr lang="ru-RU" sz="2000" smtClean="0"/>
              <a:t>Определение целей проекта:</a:t>
            </a:r>
          </a:p>
          <a:p>
            <a:pPr lvl="2"/>
            <a:r>
              <a:rPr lang="ru-RU" sz="1800" smtClean="0"/>
              <a:t>Цели должны быть точными (внедрить 1С:Колледж – это неправильная цель)</a:t>
            </a:r>
          </a:p>
          <a:p>
            <a:pPr lvl="2"/>
            <a:r>
              <a:rPr lang="ru-RU" sz="1800" smtClean="0"/>
              <a:t>Лучше разбить на этапы и не планировать сразу весь проект до конца, а определиться для начала с минимально необходимыми разделами и спланировать их внедрение</a:t>
            </a:r>
          </a:p>
          <a:p>
            <a:pPr lvl="1"/>
            <a:r>
              <a:rPr lang="ru-RU" sz="2000" smtClean="0"/>
              <a:t>Назначение руководителя проекта (полномочия)</a:t>
            </a:r>
          </a:p>
          <a:p>
            <a:pPr lvl="1"/>
            <a:r>
              <a:rPr lang="ru-RU" sz="2000" smtClean="0"/>
              <a:t>Создание рабочей группы:</a:t>
            </a:r>
          </a:p>
          <a:p>
            <a:pPr lvl="2"/>
            <a:r>
              <a:rPr lang="ru-RU" sz="1800" smtClean="0"/>
              <a:t>Ключевые сотрудники автоматизируемых подразделений</a:t>
            </a:r>
          </a:p>
          <a:p>
            <a:pPr lvl="1"/>
            <a:r>
              <a:rPr lang="ru-RU" sz="2000" smtClean="0"/>
              <a:t>Выделение рабочего времени</a:t>
            </a:r>
          </a:p>
          <a:p>
            <a:pPr lvl="1"/>
            <a:r>
              <a:rPr lang="ru-RU" sz="2000" smtClean="0"/>
              <a:t>Мотивация</a:t>
            </a:r>
          </a:p>
        </p:txBody>
      </p:sp>
      <p:pic>
        <p:nvPicPr>
          <p:cNvPr id="6146" name="Picture 2" descr="C:\Users\igor.ONLINE\AppData\Local\Microsoft\Windows\Temporary Internet Files\Content.IE5\U6AC6MDT\MP90043066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469351" y="2144697"/>
            <a:ext cx="3168352" cy="316835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1"/>
          <p:cNvSpPr>
            <a:spLocks noGrp="1"/>
          </p:cNvSpPr>
          <p:nvPr>
            <p:ph type="title"/>
          </p:nvPr>
        </p:nvSpPr>
        <p:spPr>
          <a:xfrm>
            <a:off x="153988" y="147638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Привлекать ли партнеров «1С» или внедрять самостоятельно?</a:t>
            </a:r>
          </a:p>
        </p:txBody>
      </p:sp>
      <p:sp>
        <p:nvSpPr>
          <p:cNvPr id="61442" name="Объект 2"/>
          <p:cNvSpPr>
            <a:spLocks noGrp="1"/>
          </p:cNvSpPr>
          <p:nvPr>
            <p:ph idx="1"/>
          </p:nvPr>
        </p:nvSpPr>
        <p:spPr>
          <a:xfrm>
            <a:off x="393700" y="1601788"/>
            <a:ext cx="6842125" cy="4789487"/>
          </a:xfrm>
        </p:spPr>
        <p:txBody>
          <a:bodyPr/>
          <a:lstStyle/>
          <a:p>
            <a:r>
              <a:rPr lang="ru-RU" smtClean="0"/>
              <a:t>Ответ на этот вопрос зависит от масштаба проекта и возможностей образовательной организации</a:t>
            </a:r>
          </a:p>
          <a:p>
            <a:r>
              <a:rPr lang="ru-RU" smtClean="0"/>
              <a:t>Партнер обязательно нужен, если проект большой (сразу замахнулись на большое количество разделов, интеграцию с другими программами и сайтом), если организация большая, если проект требует адаптации под особенности образовательной организации</a:t>
            </a:r>
          </a:p>
          <a:p>
            <a:r>
              <a:rPr lang="ru-RU" smtClean="0"/>
              <a:t>Партнера необязательно привлекать на весь проект, например, его можно привлечь только для адаптации</a:t>
            </a:r>
          </a:p>
          <a:p>
            <a:r>
              <a:rPr lang="ru-RU" smtClean="0"/>
              <a:t>Услуги партнеров как правило не дешевы, но позволяют сэкономить время, средства (неправильный подбор оборудования, программного обеспечения, время работы сотрудников)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235301" y="2677033"/>
            <a:ext cx="2857500" cy="214312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3"/>
          <p:cNvSpPr>
            <a:spLocks noChangeArrowheads="1"/>
          </p:cNvSpPr>
          <p:nvPr/>
        </p:nvSpPr>
        <p:spPr bwMode="auto">
          <a:xfrm>
            <a:off x="304800" y="82550"/>
            <a:ext cx="77755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ru-RU" altLang="ru-RU" sz="2300" b="1">
                <a:solidFill>
                  <a:srgbClr val="CC0000"/>
                </a:solidFill>
                <a:latin typeface="Trebuchet MS" pitchFamily="34" charset="0"/>
              </a:rPr>
              <a:t>Сравнительный анализ стратегий внедрения</a:t>
            </a:r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825875" y="752475"/>
            <a:ext cx="4754563" cy="350838"/>
          </a:xfrm>
        </p:spPr>
        <p:txBody>
          <a:bodyPr/>
          <a:lstStyle/>
          <a:p>
            <a:pPr algn="r">
              <a:defRPr/>
            </a:pPr>
            <a:r>
              <a:rPr lang="ru-RU" sz="1200" b="1" dirty="0"/>
              <a:t>Дмитрий </a:t>
            </a:r>
            <a:r>
              <a:rPr lang="ru-RU" sz="1200" b="1" dirty="0" err="1" smtClean="0"/>
              <a:t>Пакин</a:t>
            </a:r>
            <a:r>
              <a:rPr lang="ru-RU" sz="1200" b="1" dirty="0" smtClean="0"/>
              <a:t> Технический </a:t>
            </a:r>
            <a:r>
              <a:rPr lang="ru-RU" sz="1200" b="1" dirty="0"/>
              <a:t>директор</a:t>
            </a:r>
          </a:p>
          <a:p>
            <a:pPr algn="r">
              <a:defRPr/>
            </a:pPr>
            <a:r>
              <a:rPr lang="en-US" sz="1200" b="1" dirty="0"/>
              <a:t>E-mail: </a:t>
            </a:r>
            <a:r>
              <a:rPr lang="en-US" sz="1200" b="1" dirty="0" smtClean="0">
                <a:hlinkClick r:id="rId3"/>
              </a:rPr>
              <a:t>d.pakin@1c-pa.ru</a:t>
            </a:r>
            <a:r>
              <a:rPr lang="ru-RU" sz="1200" b="1" dirty="0" smtClean="0"/>
              <a:t>   </a:t>
            </a:r>
            <a:r>
              <a:rPr lang="en-US" sz="1200" b="1" dirty="0" smtClean="0">
                <a:hlinkClick r:id="rId4"/>
              </a:rPr>
              <a:t>http</a:t>
            </a:r>
            <a:r>
              <a:rPr lang="en-US" sz="1200" b="1" dirty="0">
                <a:hlinkClick r:id="rId4"/>
              </a:rPr>
              <a:t>://cito-rzn.ru</a:t>
            </a:r>
            <a:r>
              <a:rPr lang="en-US" sz="1200" b="1" dirty="0" smtClean="0">
                <a:hlinkClick r:id="rId4"/>
              </a:rPr>
              <a:t>/</a:t>
            </a:r>
            <a:r>
              <a:rPr lang="ru-RU" sz="1200" b="1" dirty="0" smtClean="0"/>
              <a:t> </a:t>
            </a:r>
            <a:endParaRPr lang="ru-RU" sz="1200" b="1" dirty="0"/>
          </a:p>
        </p:txBody>
      </p:sp>
      <p:sp>
        <p:nvSpPr>
          <p:cNvPr id="2" name="Номер слайда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7863" y="6042025"/>
            <a:ext cx="6297612" cy="365125"/>
          </a:xfrm>
        </p:spPr>
        <p:txBody>
          <a:bodyPr/>
          <a:lstStyle/>
          <a:p>
            <a:pPr algn="l">
              <a:defRPr/>
            </a:pPr>
            <a:fld id="{3E44C3AF-8AA2-456F-B6E2-CAC17E6FF186}" type="slidenum">
              <a:rPr lang="ru-RU">
                <a:solidFill>
                  <a:schemeClr val="tx1">
                    <a:tint val="75000"/>
                  </a:schemeClr>
                </a:solidFill>
              </a:rPr>
              <a:pPr algn="l">
                <a:defRPr/>
              </a:pPr>
              <a:t>30</a:t>
            </a:fld>
            <a:endParaRPr lang="ru-RU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4800" y="1362075"/>
          <a:ext cx="8907463" cy="543401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7971"/>
                <a:gridCol w="3312367"/>
                <a:gridCol w="4006602"/>
              </a:tblGrid>
              <a:tr h="34667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Стратегия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Преимущества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Недостатки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21230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Совместное внедрение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Риски менее выражены, т.к. управляются партнером и в основном лежат на нем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Широкое использование проектных технологий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Можно гибко планировать ресурсы и приоритеты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Сотрудники Заказчика (проектная группа) регулярно повышают свои компетенции по технологиям внедрения</a:t>
                      </a:r>
                      <a:endParaRPr lang="ru-RU" sz="1100" b="0" u="non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внедрения часто сопоставима с работами своими силами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владения сбалансирована</a:t>
                      </a:r>
                      <a:endParaRPr lang="ru-RU" sz="1100" b="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Проблема поиска компетентного партнера для выполнения проекта</a:t>
                      </a:r>
                      <a:endParaRPr lang="ru-RU" sz="1100" b="0" u="non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Необходимо синхронизировать работы</a:t>
                      </a:r>
                      <a:endParaRPr lang="ru-RU" sz="1100" b="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614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Самостоятельное внедрение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dirty="0" smtClean="0">
                          <a:effectLst/>
                        </a:rPr>
                        <a:t>Исполнитель в процессе внедрения будет знать текущие процессы вуза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dirty="0" smtClean="0">
                          <a:effectLst/>
                        </a:rPr>
                        <a:t>Стоимость внедрения</a:t>
                      </a:r>
                      <a:r>
                        <a:rPr lang="ru-RU" sz="1100" b="0" u="none" baseline="0" dirty="0" smtClean="0">
                          <a:effectLst/>
                        </a:rPr>
                        <a:t> ниже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Сотрудники вуза (проектная группа) регулярно повышают свои компетенции по технологиям внедрения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Существенное увеличение нагрузки на сотрудников вуза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Высокие проектные риски (сроки, качество)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применяются стандарты проектного управления, слабый контроль качества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Более выраженный саботаж со стороны сотрудников подразделений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владения выше</a:t>
                      </a:r>
                    </a:p>
                  </a:txBody>
                  <a:tcPr/>
                </a:tc>
              </a:tr>
              <a:tr h="1349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Внедрение «под ключ» партнером фирмы «1С»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Риски минимизированы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Широкое использование проектных технологий</a:t>
                      </a:r>
                      <a:endParaRPr lang="ru-RU" sz="1100" b="0" u="non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Формализация отношений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Прозрачный контроль хода работ и результатов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Проблема поиска компетентного партнера для выполнения проекта</a:t>
                      </a:r>
                      <a:endParaRPr lang="ru-RU" sz="1100" b="0" u="non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внедрения выше, т.к. </a:t>
                      </a:r>
                      <a:r>
                        <a:rPr lang="ru-RU" alt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 платит за работу, которую в состоянии выполнить своими силами</a:t>
                      </a:r>
                      <a:endParaRPr lang="ru-RU" sz="1100" b="0" u="non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владения может быть выше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Часть компетенций остается у подрядчика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2490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538" y="484188"/>
            <a:ext cx="3481387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275" y="228600"/>
            <a:ext cx="8596313" cy="1320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Как самостоятельно определить нужна ли адаптация конфигурации под требования образовательной организации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275" y="2019300"/>
            <a:ext cx="7742238" cy="42926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Подключить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демодоступ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к 1С:Колледж ПРОФ (до 10 одновременно работающих пользователей)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Попросить ключевых сотрудников ознакомиться с видео-записями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вебинаров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 их разделам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Ключевые сотрудники должны попробовать поработать в своих разделах, выполнить контрольные примеры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Все несоответствия (отличия своей работы от процессов, заложенных в программе) записать и свести в единую таблицу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есть сомнения, задать вопросы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разработчику: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uz@online-ufa.ru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несоответствия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главным образом касаются недостающих реквизитов в формах, отличию печатных форм, отчетов, но в целом действия пользователей в реальной жизни автоматизируются программой, то глубокой адаптации программы не нужно и как правило затраты на адаптацию будут небольшими и сведутся к разработке внешних печатных форм или отчетов или к разработке небольшого расширения</a:t>
            </a:r>
          </a:p>
        </p:txBody>
      </p:sp>
      <p:pic>
        <p:nvPicPr>
          <p:cNvPr id="64515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5075" y="366713"/>
            <a:ext cx="1651000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8037513" y="2174875"/>
            <a:ext cx="413385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rebuchet MS" pitchFamily="34" charset="0"/>
                <a:hlinkClick r:id="rId4"/>
              </a:rPr>
              <a:t>https://demo.solutions.1c.ru/portal/index.php?kod=COLLEGEPROF&amp;type=1</a:t>
            </a:r>
            <a:endParaRPr lang="ru-RU">
              <a:latin typeface="Trebuchet MS" pitchFamily="34" charset="0"/>
            </a:endParaRPr>
          </a:p>
          <a:p>
            <a:endParaRPr lang="ru-RU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1"/>
          <p:cNvSpPr>
            <a:spLocks noGrp="1"/>
          </p:cNvSpPr>
          <p:nvPr>
            <p:ph type="title"/>
          </p:nvPr>
        </p:nvSpPr>
        <p:spPr>
          <a:xfrm>
            <a:off x="82550" y="74613"/>
            <a:ext cx="8229600" cy="7524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Классическая схема внедрения</a:t>
            </a:r>
          </a:p>
        </p:txBody>
      </p:sp>
      <p:sp>
        <p:nvSpPr>
          <p:cNvPr id="65538" name="Объект 2"/>
          <p:cNvSpPr>
            <a:spLocks noGrp="1"/>
          </p:cNvSpPr>
          <p:nvPr>
            <p:ph idx="1"/>
          </p:nvPr>
        </p:nvSpPr>
        <p:spPr>
          <a:xfrm>
            <a:off x="542925" y="1122363"/>
            <a:ext cx="8569325" cy="5616575"/>
          </a:xfrm>
        </p:spPr>
        <p:txBody>
          <a:bodyPr/>
          <a:lstStyle/>
          <a:p>
            <a:r>
              <a:rPr lang="ru-RU" smtClean="0">
                <a:solidFill>
                  <a:srgbClr val="00B050"/>
                </a:solidFill>
              </a:rPr>
              <a:t>Обследование</a:t>
            </a:r>
          </a:p>
          <a:p>
            <a:r>
              <a:rPr lang="ru-RU" smtClean="0">
                <a:solidFill>
                  <a:srgbClr val="00B050"/>
                </a:solidFill>
              </a:rPr>
              <a:t>Подготовка ТЗ и ТП</a:t>
            </a:r>
          </a:p>
          <a:p>
            <a:r>
              <a:rPr lang="ru-RU" smtClean="0">
                <a:solidFill>
                  <a:srgbClr val="00B050"/>
                </a:solidFill>
              </a:rPr>
              <a:t>Адаптация программного продукта</a:t>
            </a:r>
          </a:p>
          <a:p>
            <a:r>
              <a:rPr lang="ru-RU" smtClean="0">
                <a:solidFill>
                  <a:srgbClr val="00B050"/>
                </a:solidFill>
              </a:rPr>
              <a:t>Тестирование</a:t>
            </a:r>
          </a:p>
          <a:p>
            <a:r>
              <a:rPr lang="ru-RU" smtClean="0"/>
              <a:t>Подготовка аппаратной инфраструктуры</a:t>
            </a:r>
          </a:p>
          <a:p>
            <a:r>
              <a:rPr lang="ru-RU" smtClean="0"/>
              <a:t>Развертывание</a:t>
            </a:r>
          </a:p>
          <a:p>
            <a:r>
              <a:rPr lang="ru-RU" smtClean="0"/>
              <a:t>Обучение сотрудников</a:t>
            </a:r>
          </a:p>
          <a:p>
            <a:r>
              <a:rPr lang="ru-RU" smtClean="0"/>
              <a:t>Ввод исходных данных (перенос)</a:t>
            </a:r>
          </a:p>
          <a:p>
            <a:r>
              <a:rPr lang="ru-RU" smtClean="0"/>
              <a:t>Опытная эксплуатация</a:t>
            </a:r>
          </a:p>
          <a:p>
            <a:r>
              <a:rPr lang="ru-RU" smtClean="0"/>
              <a:t>Промышленная эксплуатация</a:t>
            </a:r>
          </a:p>
          <a:p>
            <a:endParaRPr lang="ru-RU" smtClean="0"/>
          </a:p>
        </p:txBody>
      </p:sp>
      <p:sp>
        <p:nvSpPr>
          <p:cNvPr id="65539" name="TextBox 3"/>
          <p:cNvSpPr txBox="1">
            <a:spLocks noChangeArrowheads="1"/>
          </p:cNvSpPr>
          <p:nvPr/>
        </p:nvSpPr>
        <p:spPr bwMode="auto">
          <a:xfrm>
            <a:off x="436563" y="5432425"/>
            <a:ext cx="72691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latin typeface="Trebuchet MS" pitchFamily="34" charset="0"/>
              </a:rPr>
              <a:t>Может выполняться в несколько этапов циклически с последовательным внедрением разделов конфигурации</a:t>
            </a: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5051425" y="1003300"/>
            <a:ext cx="461963" cy="1730375"/>
          </a:xfrm>
          <a:prstGeom prst="righ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5541" name="TextBox 5"/>
          <p:cNvSpPr txBox="1">
            <a:spLocks noChangeArrowheads="1"/>
          </p:cNvSpPr>
          <p:nvPr/>
        </p:nvSpPr>
        <p:spPr bwMode="auto">
          <a:xfrm>
            <a:off x="5707063" y="1479550"/>
            <a:ext cx="39973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>Эти этапы образовательной организации сложно выполнить самостоятельно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/>
          </p:nvPr>
        </p:nvSpPr>
        <p:spPr>
          <a:xfrm>
            <a:off x="147638" y="63500"/>
            <a:ext cx="9144000" cy="7366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Плюсы и минусы классической схемы</a:t>
            </a:r>
          </a:p>
        </p:txBody>
      </p:sp>
      <p:sp>
        <p:nvSpPr>
          <p:cNvPr id="66562" name="Объект 2"/>
          <p:cNvSpPr>
            <a:spLocks noGrp="1"/>
          </p:cNvSpPr>
          <p:nvPr>
            <p:ph idx="1"/>
          </p:nvPr>
        </p:nvSpPr>
        <p:spPr>
          <a:xfrm>
            <a:off x="374650" y="958850"/>
            <a:ext cx="8291513" cy="2232025"/>
          </a:xfrm>
        </p:spPr>
        <p:txBody>
          <a:bodyPr/>
          <a:lstStyle/>
          <a:p>
            <a:pPr>
              <a:buFont typeface="Calibri" pitchFamily="34" charset="0"/>
              <a:buChar char="⁺"/>
            </a:pPr>
            <a:r>
              <a:rPr lang="ru-RU" sz="2800" smtClean="0"/>
              <a:t>Четкие цели</a:t>
            </a:r>
          </a:p>
          <a:p>
            <a:pPr>
              <a:buFont typeface="Calibri" pitchFamily="34" charset="0"/>
              <a:buChar char="⁺"/>
            </a:pPr>
            <a:r>
              <a:rPr lang="ru-RU" sz="2800" smtClean="0"/>
              <a:t>Хорошая оценка бюджета</a:t>
            </a:r>
          </a:p>
          <a:p>
            <a:pPr>
              <a:buFont typeface="Calibri" pitchFamily="34" charset="0"/>
              <a:buChar char="⁺"/>
            </a:pPr>
            <a:r>
              <a:rPr lang="ru-RU" sz="2800" smtClean="0"/>
              <a:t>Ничего не будет упущено</a:t>
            </a:r>
          </a:p>
          <a:p>
            <a:pPr>
              <a:buFont typeface="Calibri" pitchFamily="34" charset="0"/>
              <a:buChar char="⁺"/>
            </a:pPr>
            <a:r>
              <a:rPr lang="ru-RU" sz="2800" smtClean="0"/>
              <a:t>Снижение рисков</a:t>
            </a:r>
          </a:p>
        </p:txBody>
      </p:sp>
      <p:sp>
        <p:nvSpPr>
          <p:cNvPr id="66563" name="Объект 2"/>
          <p:cNvSpPr txBox="1">
            <a:spLocks/>
          </p:cNvSpPr>
          <p:nvPr/>
        </p:nvSpPr>
        <p:spPr bwMode="auto">
          <a:xfrm>
            <a:off x="374650" y="3568700"/>
            <a:ext cx="8291513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Calibri" pitchFamily="34" charset="0"/>
              <a:buChar char="₋"/>
            </a:pPr>
            <a:r>
              <a:rPr lang="ru-RU" sz="2800">
                <a:latin typeface="Trebuchet MS" pitchFamily="34" charset="0"/>
              </a:rPr>
              <a:t>Большие сроки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Char char="₋"/>
            </a:pPr>
            <a:r>
              <a:rPr lang="ru-RU" sz="2800">
                <a:latin typeface="Trebuchet MS" pitchFamily="34" charset="0"/>
              </a:rPr>
              <a:t>В случае изменений окружения потребуется начинать сначала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Char char="₋"/>
            </a:pPr>
            <a:r>
              <a:rPr lang="ru-RU" sz="2800">
                <a:latin typeface="Trebuchet MS" pitchFamily="34" charset="0"/>
              </a:rPr>
              <a:t>Долго нет практического результата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Char char="₋"/>
            </a:pPr>
            <a:r>
              <a:rPr lang="ru-RU" sz="2800">
                <a:latin typeface="Trebuchet MS" pitchFamily="34" charset="0"/>
              </a:rPr>
              <a:t>Снижение мотивации</a:t>
            </a:r>
          </a:p>
          <a:p>
            <a:pPr marL="342900" indent="-342900">
              <a:spcBef>
                <a:spcPct val="20000"/>
              </a:spcBef>
              <a:buFont typeface="Calibri" pitchFamily="34" charset="0"/>
              <a:buChar char="₋"/>
            </a:pPr>
            <a:r>
              <a:rPr lang="ru-RU" sz="2800">
                <a:latin typeface="Trebuchet MS" pitchFamily="34" charset="0"/>
              </a:rPr>
              <a:t>Дополнительные затраты на проектирование</a:t>
            </a:r>
          </a:p>
        </p:txBody>
      </p:sp>
      <p:pic>
        <p:nvPicPr>
          <p:cNvPr id="66564" name="Picture 2" descr="C:\Users\igor.ONLINE\AppData\Local\Microsoft\Windows\Temporary Internet Files\Content.IE5\V7NW5ND3\MC90037001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5825" y="1077913"/>
            <a:ext cx="3236913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663" y="98425"/>
            <a:ext cx="8229600" cy="7635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Наши рекомендации при самостоятельном внедрении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7586" name="Объект 2"/>
          <p:cNvSpPr>
            <a:spLocks noGrp="1"/>
          </p:cNvSpPr>
          <p:nvPr>
            <p:ph idx="1"/>
          </p:nvPr>
        </p:nvSpPr>
        <p:spPr>
          <a:xfrm>
            <a:off x="220663" y="1252538"/>
            <a:ext cx="8712200" cy="5226050"/>
          </a:xfrm>
        </p:spPr>
        <p:txBody>
          <a:bodyPr/>
          <a:lstStyle/>
          <a:p>
            <a:r>
              <a:rPr lang="ru-RU" smtClean="0"/>
              <a:t>Некоторые этапы можно опустить, считая, что в главном адаптация не потребуется</a:t>
            </a:r>
          </a:p>
          <a:p>
            <a:r>
              <a:rPr lang="ru-RU" smtClean="0"/>
              <a:t>Обучение можно выполнять по ходу внедрения (не касается ключевых сотрудников, входящих в рабочую группу!)</a:t>
            </a:r>
          </a:p>
          <a:p>
            <a:r>
              <a:rPr lang="ru-RU" smtClean="0"/>
              <a:t>Используйте наши наработки:</a:t>
            </a:r>
          </a:p>
          <a:p>
            <a:pPr lvl="1"/>
            <a:r>
              <a:rPr lang="ru-RU" smtClean="0"/>
              <a:t>Типовой план внедрения</a:t>
            </a:r>
          </a:p>
          <a:p>
            <a:pPr lvl="1"/>
            <a:r>
              <a:rPr lang="ru-RU" smtClean="0"/>
              <a:t>Рекомендации по последовательности ввода информации</a:t>
            </a:r>
          </a:p>
          <a:p>
            <a:pPr lvl="1"/>
            <a:r>
              <a:rPr lang="ru-RU" smtClean="0"/>
              <a:t>Схему последовательности ввода информации</a:t>
            </a:r>
          </a:p>
          <a:p>
            <a:pPr lvl="1"/>
            <a:r>
              <a:rPr lang="ru-RU" smtClean="0"/>
              <a:t>Записи вебинаров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Заголовок 1"/>
          <p:cNvSpPr>
            <a:spLocks noGrp="1"/>
          </p:cNvSpPr>
          <p:nvPr>
            <p:ph type="title"/>
          </p:nvPr>
        </p:nvSpPr>
        <p:spPr>
          <a:xfrm>
            <a:off x="103188" y="17463"/>
            <a:ext cx="9144000" cy="765175"/>
          </a:xfrm>
        </p:spPr>
        <p:txBody>
          <a:bodyPr/>
          <a:lstStyle/>
          <a:p>
            <a:r>
              <a:rPr lang="ru-RU" sz="3200" smtClean="0">
                <a:solidFill>
                  <a:srgbClr val="C00000"/>
                </a:solidFill>
              </a:rPr>
              <a:t>Схема последовательности ввода информации</a:t>
            </a:r>
          </a:p>
        </p:txBody>
      </p:sp>
      <p:pic>
        <p:nvPicPr>
          <p:cNvPr id="6861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765175"/>
            <a:ext cx="8569325" cy="6015038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Заголовок 1"/>
          <p:cNvSpPr>
            <a:spLocks noGrp="1"/>
          </p:cNvSpPr>
          <p:nvPr>
            <p:ph type="title"/>
          </p:nvPr>
        </p:nvSpPr>
        <p:spPr>
          <a:xfrm>
            <a:off x="180975" y="71438"/>
            <a:ext cx="8229600" cy="763587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Шаг 2. Планирование</a:t>
            </a:r>
          </a:p>
        </p:txBody>
      </p:sp>
      <p:sp>
        <p:nvSpPr>
          <p:cNvPr id="69634" name="Объект 2"/>
          <p:cNvSpPr>
            <a:spLocks noGrp="1"/>
          </p:cNvSpPr>
          <p:nvPr>
            <p:ph idx="1"/>
          </p:nvPr>
        </p:nvSpPr>
        <p:spPr>
          <a:xfrm>
            <a:off x="444500" y="1058863"/>
            <a:ext cx="8640763" cy="2900362"/>
          </a:xfrm>
        </p:spPr>
        <p:txBody>
          <a:bodyPr/>
          <a:lstStyle/>
          <a:p>
            <a:r>
              <a:rPr lang="ru-RU" smtClean="0"/>
              <a:t>Определение промежуточных целей</a:t>
            </a:r>
          </a:p>
          <a:p>
            <a:r>
              <a:rPr lang="ru-RU" smtClean="0"/>
              <a:t>Выделение этапов</a:t>
            </a:r>
          </a:p>
          <a:p>
            <a:r>
              <a:rPr lang="ru-RU" smtClean="0"/>
              <a:t>Декомпозиция по работам</a:t>
            </a:r>
          </a:p>
          <a:p>
            <a:r>
              <a:rPr lang="ru-RU" smtClean="0"/>
              <a:t>Определение взаимосвязей</a:t>
            </a:r>
          </a:p>
          <a:p>
            <a:r>
              <a:rPr lang="ru-RU" smtClean="0"/>
              <a:t>Прогнозирование времени на работу</a:t>
            </a:r>
          </a:p>
          <a:p>
            <a:r>
              <a:rPr lang="ru-RU" smtClean="0"/>
              <a:t>Календарное планирование</a:t>
            </a:r>
          </a:p>
          <a:p>
            <a:r>
              <a:rPr lang="ru-RU" smtClean="0"/>
              <a:t>Бюджетное планирование</a:t>
            </a:r>
          </a:p>
        </p:txBody>
      </p:sp>
      <p:pic>
        <p:nvPicPr>
          <p:cNvPr id="69635" name="Picture 2" descr="C:\Users\igor.ONLINE\AppData\Local\Microsoft\Windows\Temporary Internet Files\Content.IE5\KW11XPOX\MP900405396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4013" y="2312988"/>
            <a:ext cx="4081462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Адаптация 1С:Колледж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Нужна ли адаптация, что можно сделать без программиста, как это должен сделать программист</a:t>
            </a:r>
            <a:endParaRPr lang="ru-RU" dirty="0"/>
          </a:p>
        </p:txBody>
      </p:sp>
      <p:pic>
        <p:nvPicPr>
          <p:cNvPr id="71683" name="Picture 2" descr="https://encrypted-tbn2.gstatic.com/images?q=tbn:ANd9GcRNzueVx8CZN5YrjQyMThQvlc3biIKdVIZG3qVwWjNSiBxrmho2cuzAZKM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839913"/>
            <a:ext cx="388143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Заголовок 1"/>
          <p:cNvSpPr>
            <a:spLocks noGrp="1"/>
          </p:cNvSpPr>
          <p:nvPr>
            <p:ph type="title"/>
          </p:nvPr>
        </p:nvSpPr>
        <p:spPr>
          <a:xfrm>
            <a:off x="438150" y="263525"/>
            <a:ext cx="8596313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Возможности адаптации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88" y="1260475"/>
            <a:ext cx="9780587" cy="5597525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Исходный код и структура базы данных полностью открыты и возможна любая адаптация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процессе адаптации важно сохранить возможность выполнения типового обновления, так как разработчик в течении года выпускает 7-10 релизов, связанных с изменениями законодательства, ростом функциональных возможностей, глубины автоматизации процессов, повышением удобства работы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Адаптация может быть выполнена без привлечения программиста: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Штатным механизмом дополнительных реквизитов и сведений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Настройкой диалоговых форм:</a:t>
            </a:r>
          </a:p>
          <a:p>
            <a:pPr lvl="2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Настройкой списков</a:t>
            </a:r>
          </a:p>
          <a:p>
            <a:pPr lvl="2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Настройкой оформления списков и отчетов</a:t>
            </a:r>
          </a:p>
          <a:p>
            <a:pPr lvl="2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Настройкой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форм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Настройкой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отчетов на системе компоновки данных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Изменением макетов печатных форм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нужны более сложные изменения, то требуется сотрудник, умеющий программировать на языке 1С:Предприятие 8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Он сможет выполнить адаптацию с помощью: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Внешних печатных форм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Внешних отчетов и обработок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Расширений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Изменения конфигурации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270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21538" y="2581275"/>
            <a:ext cx="24193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Заголовок 1"/>
          <p:cNvSpPr>
            <a:spLocks noGrp="1"/>
          </p:cNvSpPr>
          <p:nvPr>
            <p:ph type="title"/>
          </p:nvPr>
        </p:nvSpPr>
        <p:spPr>
          <a:xfrm>
            <a:off x="376238" y="280988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Настройки форм</a:t>
            </a:r>
          </a:p>
        </p:txBody>
      </p:sp>
      <p:sp>
        <p:nvSpPr>
          <p:cNvPr id="73730" name="Объект 2"/>
          <p:cNvSpPr>
            <a:spLocks noGrp="1"/>
          </p:cNvSpPr>
          <p:nvPr>
            <p:ph idx="1"/>
          </p:nvPr>
        </p:nvSpPr>
        <p:spPr>
          <a:xfrm>
            <a:off x="284163" y="1450975"/>
            <a:ext cx="8948737" cy="5091113"/>
          </a:xfrm>
        </p:spPr>
        <p:txBody>
          <a:bodyPr/>
          <a:lstStyle/>
          <a:p>
            <a:r>
              <a:rPr lang="ru-RU" smtClean="0"/>
              <a:t>Формы в конфигурации управляемые, это значит пользователь может их настроить для себя:</a:t>
            </a:r>
          </a:p>
          <a:p>
            <a:pPr lvl="1"/>
            <a:r>
              <a:rPr lang="ru-RU" smtClean="0"/>
              <a:t>Передвинуть и скомпоновать реквизиты</a:t>
            </a:r>
          </a:p>
          <a:p>
            <a:pPr lvl="1"/>
            <a:r>
              <a:rPr lang="ru-RU" smtClean="0"/>
              <a:t>Убрать видимость неиспользуемых реквизитов</a:t>
            </a:r>
          </a:p>
          <a:p>
            <a:pPr lvl="1"/>
            <a:r>
              <a:rPr lang="ru-RU" smtClean="0"/>
              <a:t>Видео с возможностями: </a:t>
            </a:r>
            <a:br>
              <a:rPr lang="ru-RU" smtClean="0"/>
            </a:br>
            <a:r>
              <a:rPr lang="en-US" smtClean="0">
                <a:hlinkClick r:id="rId2"/>
              </a:rPr>
              <a:t>http://1c-college.ru/upload/medialibrary/6b9/6b98c8bd0472732a0cb8f97bdc8606e7.mp4</a:t>
            </a:r>
            <a:endParaRPr lang="ru-RU" smtClean="0"/>
          </a:p>
          <a:p>
            <a:r>
              <a:rPr lang="ru-RU" smtClean="0"/>
              <a:t>В формах списков можно устанавливать различные отборы (фильтры), делать группировки данных, управлять выводом (не выводом) колонок): </a:t>
            </a:r>
            <a:r>
              <a:rPr lang="en-US" smtClean="0">
                <a:hlinkClick r:id="rId2"/>
              </a:rPr>
              <a:t>http://1c-college.ru/upload/medialibrary/6b9/6b98c8bd0472732a0cb8f97bdc8606e7.mp4</a:t>
            </a:r>
            <a:endParaRPr lang="ru-RU" smtClean="0"/>
          </a:p>
          <a:p>
            <a:r>
              <a:rPr lang="ru-RU" smtClean="0"/>
              <a:t>В формах списков и в отчетах можно выделять какие-то данные (по условию) оформлением, например, цветом шрифта или фона, курсивом и т.д.: </a:t>
            </a:r>
            <a:r>
              <a:rPr lang="en-US" smtClean="0">
                <a:hlinkClick r:id="rId3"/>
              </a:rPr>
              <a:t>http://1c-college.ru/upload/medialibrary/692/69251f9fe73c79d2ec3950a2209b27cf.mp4</a:t>
            </a:r>
            <a:r>
              <a:rPr lang="ru-RU" smtClean="0"/>
              <a:t> </a:t>
            </a:r>
          </a:p>
        </p:txBody>
      </p:sp>
      <p:pic>
        <p:nvPicPr>
          <p:cNvPr id="73731" name="Picture 2" descr="http://qrcoder.ru/code/?http%3A%2F%2F1c-college.ru%2Fupload%2Fmedialibrary%2F6b9%2F6b98c8bd0472732a0cb8f97bdc8606e7.mp4&amp;4&amp;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93263" y="447675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4" descr="http://qrcoder.ru/code/?http%3A%2F%2F1c-college.ru%2Fupload%2Fmedialibrary%2F6b9%2F6b98c8bd0472732a0cb8f97bdc8606e7.mp4&amp;4&amp;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93263" y="253365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6" descr="http://qrcoder.ru/code/?http%3A%2F%2F1c-college.ru%2Fupload%2Fmedialibrary%2F692%2F69251f9fe73c79d2ec3950a2209b27cf.mp4&amp;4&amp;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93263" y="4619625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Заголовок 1"/>
          <p:cNvSpPr>
            <a:spLocks noGrp="1"/>
          </p:cNvSpPr>
          <p:nvPr>
            <p:ph type="title"/>
          </p:nvPr>
        </p:nvSpPr>
        <p:spPr>
          <a:xfrm>
            <a:off x="277813" y="174625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Изменение макетов печатных форм</a:t>
            </a:r>
          </a:p>
        </p:txBody>
      </p:sp>
      <p:sp>
        <p:nvSpPr>
          <p:cNvPr id="74754" name="Объект 2"/>
          <p:cNvSpPr>
            <a:spLocks noGrp="1"/>
          </p:cNvSpPr>
          <p:nvPr>
            <p:ph idx="1"/>
          </p:nvPr>
        </p:nvSpPr>
        <p:spPr>
          <a:xfrm>
            <a:off x="366713" y="1273175"/>
            <a:ext cx="8596312" cy="3879850"/>
          </a:xfrm>
        </p:spPr>
        <p:txBody>
          <a:bodyPr/>
          <a:lstStyle/>
          <a:p>
            <a:r>
              <a:rPr lang="ru-RU" smtClean="0"/>
              <a:t>Применяется когда нужно:</a:t>
            </a:r>
          </a:p>
          <a:p>
            <a:pPr lvl="1"/>
            <a:r>
              <a:rPr lang="ru-RU" smtClean="0"/>
              <a:t>Изменить оформление (шрифты, выравнивание, цвет и т.д.)</a:t>
            </a:r>
          </a:p>
          <a:p>
            <a:pPr lvl="1"/>
            <a:r>
              <a:rPr lang="ru-RU" smtClean="0"/>
              <a:t>Добавить текст, картинки</a:t>
            </a:r>
          </a:p>
          <a:p>
            <a:r>
              <a:rPr lang="ru-RU" smtClean="0"/>
              <a:t>С помощью него нельзя вывести в форму значения других реквизитов (только то, что выводит обработчик)</a:t>
            </a:r>
          </a:p>
          <a:p>
            <a:r>
              <a:rPr lang="ru-RU" smtClean="0"/>
              <a:t>Нельзя передвинуть вывод реквизитов из одной секции в другую, если вывод посекционный</a:t>
            </a:r>
          </a:p>
          <a:p>
            <a:r>
              <a:rPr lang="ru-RU" smtClean="0"/>
              <a:t>Нельзя изменить порядок вывода секций</a:t>
            </a:r>
          </a:p>
        </p:txBody>
      </p:sp>
      <p:sp>
        <p:nvSpPr>
          <p:cNvPr id="74755" name="TextBox 3"/>
          <p:cNvSpPr txBox="1">
            <a:spLocks noChangeArrowheads="1"/>
          </p:cNvSpPr>
          <p:nvPr/>
        </p:nvSpPr>
        <p:spPr bwMode="auto">
          <a:xfrm>
            <a:off x="366713" y="6180138"/>
            <a:ext cx="94599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rebuchet MS" pitchFamily="34" charset="0"/>
              </a:rPr>
              <a:t>http://1c-college.ru/upload/medialibrary/fc8/fc8ae40ee1a2a4d15134996bcae43f8f.mp4</a:t>
            </a:r>
            <a:endParaRPr lang="ru-RU">
              <a:latin typeface="Trebuchet MS" pitchFamily="34" charset="0"/>
            </a:endParaRPr>
          </a:p>
        </p:txBody>
      </p:sp>
      <p:pic>
        <p:nvPicPr>
          <p:cNvPr id="74756" name="Picture 2" descr="http://qrcoder.ru/code/?http%3A%2F%2F1c-college.ru%2Fupload%2Fmedialibrary%2Ffc8%2Ffc8ae40ee1a2a4d15134996bcae43f8f.mp4&amp;4&amp;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93350" y="4859338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Настройка отчетов на СКД</a:t>
            </a:r>
          </a:p>
        </p:txBody>
      </p:sp>
      <p:sp>
        <p:nvSpPr>
          <p:cNvPr id="75778" name="Объект 2"/>
          <p:cNvSpPr>
            <a:spLocks noGrp="1"/>
          </p:cNvSpPr>
          <p:nvPr>
            <p:ph idx="1"/>
          </p:nvPr>
        </p:nvSpPr>
        <p:spPr>
          <a:xfrm>
            <a:off x="561975" y="1512888"/>
            <a:ext cx="8596313" cy="3879850"/>
          </a:xfrm>
        </p:spPr>
        <p:txBody>
          <a:bodyPr/>
          <a:lstStyle/>
          <a:p>
            <a:r>
              <a:rPr lang="ru-RU" smtClean="0"/>
              <a:t>Большинство отчетов в конфигурации написано на Системе Компоновки Данных (СКД)</a:t>
            </a:r>
          </a:p>
          <a:p>
            <a:r>
              <a:rPr lang="ru-RU" smtClean="0"/>
              <a:t>Это позволяет пользователям:</a:t>
            </a:r>
          </a:p>
          <a:p>
            <a:pPr lvl="1"/>
            <a:r>
              <a:rPr lang="ru-RU" smtClean="0"/>
              <a:t>Выводить свои поля (в рамках предоставленным в выборке разработчиком)</a:t>
            </a:r>
          </a:p>
          <a:p>
            <a:pPr lvl="1"/>
            <a:r>
              <a:rPr lang="ru-RU" smtClean="0"/>
              <a:t>Изменять группировки</a:t>
            </a:r>
          </a:p>
          <a:p>
            <a:pPr lvl="1"/>
            <a:r>
              <a:rPr lang="ru-RU" smtClean="0"/>
              <a:t>Накладывать отборы (фильтры)</a:t>
            </a:r>
          </a:p>
          <a:p>
            <a:pPr lvl="1"/>
            <a:r>
              <a:rPr lang="ru-RU" smtClean="0"/>
              <a:t>Управлять сортировкой</a:t>
            </a:r>
          </a:p>
          <a:p>
            <a:pPr lvl="1"/>
            <a:r>
              <a:rPr lang="ru-RU" smtClean="0"/>
              <a:t>Изменять оформление</a:t>
            </a:r>
          </a:p>
          <a:p>
            <a:r>
              <a:rPr lang="ru-RU" smtClean="0"/>
              <a:t>Видео: </a:t>
            </a:r>
            <a:r>
              <a:rPr lang="en-US" smtClean="0">
                <a:hlinkClick r:id="rId2"/>
              </a:rPr>
              <a:t>http://1c-college.ru/upload/medialibrary/93f/93f1a986d48d1fc4459f89c323af8083.mp4</a:t>
            </a:r>
            <a:r>
              <a:rPr lang="ru-RU" smtClean="0"/>
              <a:t> </a:t>
            </a:r>
          </a:p>
        </p:txBody>
      </p:sp>
      <p:pic>
        <p:nvPicPr>
          <p:cNvPr id="75779" name="Picture 2" descr="http://qrcoder.ru/code/?http%3A%2F%2F1c-college.ru%2Fupload%2Fmedialibrary%2F93f%2F93f1a986d48d1fc4459f89c323af8083.mp4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23500" y="393541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Развертывание 1</a:t>
            </a:r>
            <a:r>
              <a:rPr lang="en-US" smtClean="0">
                <a:solidFill>
                  <a:srgbClr val="C00000"/>
                </a:solidFill>
              </a:rPr>
              <a:t>C</a:t>
            </a:r>
            <a:r>
              <a:rPr lang="ru-RU" smtClean="0">
                <a:solidFill>
                  <a:srgbClr val="C00000"/>
                </a:solidFill>
              </a:rPr>
              <a:t>:Колледж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Что нужно установить</a:t>
            </a:r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Заголовок 1"/>
          <p:cNvSpPr>
            <a:spLocks noGrp="1"/>
          </p:cNvSpPr>
          <p:nvPr>
            <p:ph type="title"/>
          </p:nvPr>
        </p:nvSpPr>
        <p:spPr>
          <a:xfrm>
            <a:off x="260350" y="201613"/>
            <a:ext cx="8596313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Развертывание при варианте аренды</a:t>
            </a:r>
          </a:p>
        </p:txBody>
      </p:sp>
      <p:sp>
        <p:nvSpPr>
          <p:cNvPr id="77826" name="Объект 2"/>
          <p:cNvSpPr>
            <a:spLocks noGrp="1"/>
          </p:cNvSpPr>
          <p:nvPr>
            <p:ph idx="1"/>
          </p:nvPr>
        </p:nvSpPr>
        <p:spPr>
          <a:xfrm>
            <a:off x="376238" y="971550"/>
            <a:ext cx="6335712" cy="5038725"/>
          </a:xfrm>
        </p:spPr>
        <p:txBody>
          <a:bodyPr/>
          <a:lstStyle/>
          <a:p>
            <a:r>
              <a:rPr lang="ru-RU" smtClean="0"/>
              <a:t>В этом случае создание базы данных будет сделано за вас и вам предоставят параметры подключения</a:t>
            </a:r>
          </a:p>
          <a:p>
            <a:r>
              <a:rPr lang="ru-RU" smtClean="0"/>
              <a:t>Нужно определиться с вариантом работы для каждого пользователя: выбрать нужный вид клиента:</a:t>
            </a:r>
          </a:p>
          <a:p>
            <a:pPr lvl="1"/>
            <a:r>
              <a:rPr lang="ru-RU" smtClean="0"/>
              <a:t>Веб-клиент – ничего делать не нужно, сообщаете пользователю ссылку для ввода в браузере или создаете ярлык</a:t>
            </a:r>
          </a:p>
          <a:p>
            <a:pPr lvl="1"/>
            <a:r>
              <a:rPr lang="ru-RU" smtClean="0"/>
              <a:t>Тонкий клиент – необходимо установить дистрибутив тонкого клиента нужного релиза и добавить в окне запуска информационную базу данных</a:t>
            </a:r>
          </a:p>
          <a:p>
            <a:pPr lvl="1"/>
            <a:r>
              <a:rPr lang="ru-RU" smtClean="0"/>
              <a:t>Мобильный клиент - необходимо установить дистрибутив тонкого клиента нужного релиза и добавить в окне запуска информационную базу данных</a:t>
            </a:r>
          </a:p>
          <a:p>
            <a:r>
              <a:rPr lang="ru-RU" smtClean="0"/>
              <a:t>Релизы платформы должны соответствовать релизу, развернутому на сервере</a:t>
            </a:r>
          </a:p>
          <a:p>
            <a:endParaRPr lang="ru-RU" smtClean="0"/>
          </a:p>
        </p:txBody>
      </p:sp>
      <p:pic>
        <p:nvPicPr>
          <p:cNvPr id="7782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3275" y="1039813"/>
            <a:ext cx="3149600" cy="31019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7828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53275" y="4256088"/>
            <a:ext cx="4325938" cy="244951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Заголовок 1"/>
          <p:cNvSpPr>
            <a:spLocks noGrp="1"/>
          </p:cNvSpPr>
          <p:nvPr>
            <p:ph type="title"/>
          </p:nvPr>
        </p:nvSpPr>
        <p:spPr>
          <a:xfrm>
            <a:off x="350838" y="139700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Виды клиентов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463" y="879475"/>
            <a:ext cx="8569325" cy="5978525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Толстый клиент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позволяет реализовывать полные возможности «1С:Предприятия 8» в плане исполнения прикладного кода. Однако он не поддерживает работу с информационными базами через интернет, требует предварительной установки на компьютер пользователя и имеет довольно внушительный объем дистрибутива. 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Подробнее…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Тонкий клиент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может работать с информационными базами через интернет. Он также требует предварительной установки на компьютер пользователя, но имеет значительно меньший размер дистрибутива, чем толстый клиент. 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Подробнее…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Веб-клиент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не требует какой-либо предварительной установки на компьютер. В отличие от толстого и тонкого клиентов, он исполняется не в среде операционной системы компьютера, а в среде интернет-браузера (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Internet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Explorer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 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Mozilla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Firefox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 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Google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Chrome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или 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Safari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 Поэтому пользователю достаточно всего лишь запустить свой браузер, ввести адрес веб-сервера, на котором опубликована информационная база — и веб-клиент «сам приедет» к нему на компьютер и начнет исполняться. 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Подробнее…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Мобильный клиент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— это тонкий клиент для мобильных устройств, который обладает интерфейсом, аналогичным 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мобильной платформе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Дистрибутив мобильного клиента содержит все необходимые исполняемые файлы, из которых разработчик может собрать приложение для мобильного устройства аналогично тому, как собираются мобильные приложения из мобильной платформы. Такое приложение, с одной стороны, может напрямую взаимодействовать с кластером серверов «1С:Предприятия 8» точно так же, как это делает тонкий клиент. С другой стороны мобильный клиент обеспечивает автоматическую трансформацию форм, декларативно описанных в конфигурации, в интерфейс, аналогичный интерфейсу мобильной платформы. 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10"/>
              </a:rPr>
              <a:t>Подробнее…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Конфигуратор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позволяет выполнять разработку и администрирование информационных баз. 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hlinkClick r:id="rId11"/>
              </a:rPr>
              <a:t>Подробнее…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8851" name="Рисунок 5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713788" y="1614488"/>
            <a:ext cx="3457575" cy="33813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Сравнение клиентов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6425" y="1530350"/>
          <a:ext cx="9310688" cy="3802063"/>
        </p:xfrm>
        <a:graphic>
          <a:graphicData uri="http://schemas.openxmlformats.org/drawingml/2006/table">
            <a:tbl>
              <a:tblPr/>
              <a:tblGrid>
                <a:gridCol w="3612854"/>
                <a:gridCol w="1157966"/>
                <a:gridCol w="1146386"/>
                <a:gridCol w="729519"/>
                <a:gridCol w="1053750"/>
                <a:gridCol w="1609571"/>
              </a:tblGrid>
              <a:tr h="496564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3710" marR="43710" marT="34968" marB="34968" anchor="ctr">
                    <a:lnL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Толстый</a:t>
                      </a:r>
                      <a:b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клиент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3710" marR="43710" marT="34968" marB="34968" anchor="ctr">
                    <a:lnL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Тонкий</a:t>
                      </a:r>
                      <a:b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клиент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3710" marR="43710" marT="34968" marB="34968" anchor="ctr">
                    <a:lnL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Веб-</a:t>
                      </a:r>
                      <a:b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клиент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3710" marR="43710" marT="34968" marB="34968" anchor="ctr">
                    <a:lnL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Мобильный</a:t>
                      </a:r>
                      <a:b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клиент</a:t>
                      </a:r>
                      <a:endParaRPr lang="ru-RU" sz="14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3710" marR="43710" marT="34968" marB="34968" anchor="ctr">
                    <a:lnL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FFFF"/>
                          </a:solidFill>
                          <a:effectLst/>
                        </a:rPr>
                        <a:t>Конфигуратор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 marL="52452" marR="52452" marT="26226" marB="26226">
                    <a:lnL w="7620" cap="flat" cmpd="sng" algn="ctr">
                      <a:solidFill>
                        <a:srgbClr val="6467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28973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Разработка прикладных решений</a:t>
                      </a: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Нет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Нет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Нет</a:t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Нет</a:t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Да</a:t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</a:tr>
              <a:tr h="428973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Работа в локальной сети</a:t>
                      </a: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Да</a:t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Нет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</a:tr>
              <a:tr h="428973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Работа через Интернет</a:t>
                      </a: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Нет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Нет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2233"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Необходимость предварительной установки</a:t>
                      </a: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Да,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большой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дистрибутив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Да,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маленький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дистрибутив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Нет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Да,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большой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дистрибутив</a:t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8054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Работа на мобильных устройствах</a:t>
                      </a: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Нет</a:t>
                      </a:r>
                      <a:endParaRPr lang="ru-RU" sz="1400" dirty="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Нет</a:t>
                      </a:r>
                      <a:endParaRPr lang="ru-RU" sz="1400" dirty="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 smtClean="0">
                          <a:effectLst/>
                        </a:rPr>
                        <a:t>iPad</a:t>
                      </a:r>
                      <a:endParaRPr lang="en-US" sz="1400" dirty="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Да</a:t>
                      </a:r>
                      <a:endParaRPr lang="ru-RU" sz="1400" dirty="0">
                        <a:effectLst/>
                      </a:endParaRP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Нет</a:t>
                      </a:r>
                    </a:p>
                  </a:txBody>
                  <a:tcPr marL="43710" marR="43710" marT="34968" marB="34968">
                    <a:lnL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B9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Заголовок 1"/>
          <p:cNvSpPr>
            <a:spLocks noGrp="1"/>
          </p:cNvSpPr>
          <p:nvPr>
            <p:ph type="title"/>
          </p:nvPr>
        </p:nvSpPr>
        <p:spPr>
          <a:xfrm>
            <a:off x="571500" y="246063"/>
            <a:ext cx="8596313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Развертывание в локальной сети (или при аренде облачного сервера)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0" y="1716088"/>
            <a:ext cx="8210550" cy="48180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Установить платформу (выбрать релиз) на сервер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клиент-серверный вариант, то развернуть СУБД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зависимости от варианта хранения базы создать базу данных: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файловом варианте с помощью платформы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клиент-серверном варианте с помощью СУБД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будет использоваться веб-клиент или встроенные веб-сервисы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Выполнить установку веб-сервера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(MS IIS 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или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Apache)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Для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MS IIS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настроить права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Произвести публикацию базы данных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Нужно определиться с вариантом работы для каждого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пользователя, выбрать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нужный вид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клиента, при необходимости выполнить установку клиента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Провести обновление конфигурации до актуального релиза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Настроить резервирование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089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6850" y="1273175"/>
            <a:ext cx="1803400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Заголовок 1"/>
          <p:cNvSpPr>
            <a:spLocks noGrp="1"/>
          </p:cNvSpPr>
          <p:nvPr>
            <p:ph type="title"/>
          </p:nvPr>
        </p:nvSpPr>
        <p:spPr>
          <a:xfrm>
            <a:off x="287338" y="174625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Полезная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0050" y="1012825"/>
            <a:ext cx="8874125" cy="502920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Настройки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Microsoft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SQL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Server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для работы с 1С:Предприятием: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https://its.1c.ru/db/metod8dev/content/5904/hdoc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Регламентные операции на уровне СУБД для MS SQL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Server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: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https://its.1c.ru/db/metod8dev/content/5837/hdoc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Настройки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PostgreSQL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для работы с 1С:Предприятием: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https://its.1c.ru/db/metod8dev/content/5825/hdoc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Настройки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PostgreSQL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для работы с 1С:Предприятием. Часть 2: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https://its.1c.ru/db/metod8dev/content/5866/hdoc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0" indent="12700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Настройка непрерывного архивирования в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PostgreSQL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9.6:</a:t>
            </a:r>
            <a:b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https://its.1c.ru/db/metod8dev/content/5947/hdoc</a:t>
            </a: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0" indent="12700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Check-list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по настройке рабочих серверов в продукционной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зоне: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https://its.1c.ru/db/metod8dev/content/5899/hdoc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Статья ИТС «Устройство кластера серверов»: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https://its.1c.ru/db/v8312doc#bookmark:cs:TI000000021</a:t>
            </a: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Особенности работы в ОС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Linux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https://its.1c.ru/db/v8312doc#bookmark:cs:TI000000079</a:t>
            </a: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Типовые 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сценарии установки «1С:Предприятия»: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https://its.1c.ru/db/v8312doc#bookmark:adm:TI000000036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1923" name="Рисунок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81775" y="2333625"/>
            <a:ext cx="3322638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Исходная настройка 1С:Колледж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Первые настройки после установки</a:t>
            </a:r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Заголовок 1"/>
          <p:cNvSpPr>
            <a:spLocks noGrp="1"/>
          </p:cNvSpPr>
          <p:nvPr>
            <p:ph type="title"/>
          </p:nvPr>
        </p:nvSpPr>
        <p:spPr>
          <a:xfrm>
            <a:off x="365125" y="165100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Общая настройка</a:t>
            </a:r>
          </a:p>
        </p:txBody>
      </p:sp>
      <p:sp>
        <p:nvSpPr>
          <p:cNvPr id="83970" name="Объект 2"/>
          <p:cNvSpPr>
            <a:spLocks noGrp="1"/>
          </p:cNvSpPr>
          <p:nvPr>
            <p:ph idx="1"/>
          </p:nvPr>
        </p:nvSpPr>
        <p:spPr>
          <a:xfrm>
            <a:off x="504825" y="1554163"/>
            <a:ext cx="8640763" cy="5064125"/>
          </a:xfrm>
        </p:spPr>
        <p:txBody>
          <a:bodyPr/>
          <a:lstStyle/>
          <a:p>
            <a:r>
              <a:rPr lang="en-US" smtClean="0"/>
              <a:t>Создаем пользователей и назначаем роли</a:t>
            </a:r>
            <a:r>
              <a:rPr lang="ru-RU" smtClean="0"/>
              <a:t>:</a:t>
            </a:r>
          </a:p>
          <a:p>
            <a:pPr lvl="1"/>
            <a:r>
              <a:rPr lang="ru-RU" smtClean="0"/>
              <a:t>Разделение доступа к информации</a:t>
            </a:r>
          </a:p>
          <a:p>
            <a:pPr lvl="1"/>
            <a:r>
              <a:rPr lang="ru-RU" smtClean="0"/>
              <a:t>Руководство пользователя (т.3)</a:t>
            </a:r>
          </a:p>
          <a:p>
            <a:pPr lvl="1"/>
            <a:r>
              <a:rPr lang="ru-RU" smtClean="0"/>
              <a:t>На первом этапе можно дать полные права</a:t>
            </a:r>
          </a:p>
          <a:p>
            <a:r>
              <a:rPr lang="ru-RU" smtClean="0"/>
              <a:t>Производим общую и сервисную настройку:</a:t>
            </a:r>
          </a:p>
          <a:p>
            <a:pPr lvl="1"/>
            <a:r>
              <a:rPr lang="ru-RU" smtClean="0"/>
              <a:t>Дополнительные реквизиты</a:t>
            </a:r>
          </a:p>
          <a:p>
            <a:pPr lvl="1"/>
            <a:r>
              <a:rPr lang="ru-RU" smtClean="0"/>
              <a:t>Виды контактной информации</a:t>
            </a:r>
          </a:p>
          <a:p>
            <a:pPr lvl="1"/>
            <a:r>
              <a:rPr lang="ru-RU" smtClean="0"/>
              <a:t>Способ хранения файлов</a:t>
            </a:r>
          </a:p>
          <a:p>
            <a:pPr lvl="1"/>
            <a:r>
              <a:rPr lang="ru-RU" smtClean="0"/>
              <a:t>Органайзер (заметки, задачи, напоминания)</a:t>
            </a:r>
          </a:p>
          <a:p>
            <a:pPr lvl="1"/>
            <a:r>
              <a:rPr lang="ru-RU" smtClean="0"/>
              <a:t> Версионирование</a:t>
            </a:r>
          </a:p>
          <a:p>
            <a:r>
              <a:rPr lang="en-US" smtClean="0"/>
              <a:t>Если есть возможность (интернет) и хотим отправлять </a:t>
            </a:r>
            <a:r>
              <a:rPr lang="ru-RU" smtClean="0"/>
              <a:t>и получать электронные </a:t>
            </a:r>
            <a:r>
              <a:rPr lang="en-US" smtClean="0"/>
              <a:t>письма</a:t>
            </a:r>
            <a:r>
              <a:rPr lang="ru-RU" smtClean="0"/>
              <a:t>,</a:t>
            </a:r>
            <a:r>
              <a:rPr lang="en-US" smtClean="0"/>
              <a:t> настраиваем учетн</a:t>
            </a:r>
            <a:r>
              <a:rPr lang="ru-RU" smtClean="0"/>
              <a:t>ые</a:t>
            </a:r>
            <a:r>
              <a:rPr lang="en-US" smtClean="0"/>
              <a:t> запис</a:t>
            </a:r>
            <a:r>
              <a:rPr lang="ru-RU" smtClean="0"/>
              <a:t>и</a:t>
            </a:r>
            <a:r>
              <a:rPr lang="en-US" smtClean="0"/>
              <a:t> электронной почты </a:t>
            </a:r>
            <a:endParaRPr lang="ru-RU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875084" y="1138587"/>
            <a:ext cx="3270903" cy="3895349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Заголовок 1"/>
          <p:cNvSpPr>
            <a:spLocks noGrp="1"/>
          </p:cNvSpPr>
          <p:nvPr>
            <p:ph type="title"/>
          </p:nvPr>
        </p:nvSpPr>
        <p:spPr>
          <a:xfrm>
            <a:off x="209550" y="71438"/>
            <a:ext cx="9037638" cy="765175"/>
          </a:xfrm>
        </p:spPr>
        <p:txBody>
          <a:bodyPr/>
          <a:lstStyle/>
          <a:p>
            <a:r>
              <a:rPr lang="ru-RU" sz="2800" b="1" smtClean="0">
                <a:solidFill>
                  <a:srgbClr val="C00000"/>
                </a:solidFill>
              </a:rPr>
              <a:t>Вводим общую НСИ и продолжаем настройку</a:t>
            </a:r>
          </a:p>
        </p:txBody>
      </p:sp>
      <p:sp>
        <p:nvSpPr>
          <p:cNvPr id="84994" name="Объект 2"/>
          <p:cNvSpPr>
            <a:spLocks noGrp="1"/>
          </p:cNvSpPr>
          <p:nvPr>
            <p:ph idx="1"/>
          </p:nvPr>
        </p:nvSpPr>
        <p:spPr>
          <a:xfrm>
            <a:off x="209550" y="747713"/>
            <a:ext cx="9144000" cy="5761037"/>
          </a:xfrm>
        </p:spPr>
        <p:txBody>
          <a:bodyPr/>
          <a:lstStyle/>
          <a:p>
            <a:r>
              <a:rPr lang="ru-RU" smtClean="0"/>
              <a:t>Загружаем адресный классификатор</a:t>
            </a:r>
          </a:p>
          <a:p>
            <a:r>
              <a:rPr lang="en-US" smtClean="0"/>
              <a:t>Проводим параметрическую настройку параметров учета</a:t>
            </a:r>
            <a:endParaRPr lang="ru-RU" smtClean="0"/>
          </a:p>
          <a:p>
            <a:r>
              <a:rPr lang="en-US" smtClean="0"/>
              <a:t>Заполняем справочники</a:t>
            </a:r>
            <a:r>
              <a:rPr lang="ru-RU" smtClean="0"/>
              <a:t> (возможна загрузка из таблиц)</a:t>
            </a:r>
            <a:r>
              <a:rPr lang="en-US" smtClean="0"/>
              <a:t>:</a:t>
            </a:r>
            <a:endParaRPr lang="ru-RU" smtClean="0"/>
          </a:p>
          <a:p>
            <a:pPr lvl="1"/>
            <a:r>
              <a:rPr lang="en-US" smtClean="0"/>
              <a:t>Справочник «Организации», не забываем про РС «Настройки организаций» и «Ответственные лица организаций»</a:t>
            </a:r>
            <a:endParaRPr lang="ru-RU" smtClean="0"/>
          </a:p>
          <a:p>
            <a:pPr lvl="1"/>
            <a:r>
              <a:rPr lang="en-US" smtClean="0"/>
              <a:t>Справочник «Отделения»</a:t>
            </a:r>
            <a:endParaRPr lang="ru-RU" smtClean="0"/>
          </a:p>
          <a:p>
            <a:pPr lvl="1"/>
            <a:r>
              <a:rPr lang="ru-RU" smtClean="0"/>
              <a:t>Справочник «Подразделения»</a:t>
            </a:r>
          </a:p>
          <a:p>
            <a:pPr lvl="1"/>
            <a:r>
              <a:rPr lang="en-US" smtClean="0"/>
              <a:t>Справочник «Специальности</a:t>
            </a:r>
            <a:r>
              <a:rPr lang="ru-RU" smtClean="0"/>
              <a:t> и профессии</a:t>
            </a:r>
            <a:r>
              <a:rPr lang="en-US" smtClean="0"/>
              <a:t>» (сначала можно только код и наименование)</a:t>
            </a:r>
            <a:endParaRPr lang="ru-RU" smtClean="0"/>
          </a:p>
          <a:p>
            <a:pPr lvl="1"/>
            <a:r>
              <a:rPr lang="ru-RU" smtClean="0"/>
              <a:t>Справочник «Программы обучения»</a:t>
            </a:r>
          </a:p>
          <a:p>
            <a:pPr lvl="1"/>
            <a:r>
              <a:rPr lang="en-US" smtClean="0"/>
              <a:t>Заполняем справочник «Учебные периоды»: на 5 лет вперед и, если будем печатать оборотную сторону приложения к диплому для выпускников этого года из программы на 4-5 лет назад</a:t>
            </a:r>
            <a:endParaRPr lang="ru-RU" smtClean="0"/>
          </a:p>
          <a:p>
            <a:pPr lvl="1"/>
            <a:r>
              <a:rPr lang="en-US" smtClean="0"/>
              <a:t>Заполняем справочник «ЦМК»</a:t>
            </a:r>
            <a:endParaRPr lang="ru-RU" smtClean="0"/>
          </a:p>
          <a:p>
            <a:pPr lvl="1"/>
            <a:r>
              <a:rPr lang="en-US" smtClean="0"/>
              <a:t>Заполняем справочники «</a:t>
            </a:r>
            <a:r>
              <a:rPr lang="ru-RU" smtClean="0"/>
              <a:t>Т</a:t>
            </a:r>
            <a:r>
              <a:rPr lang="en-US" smtClean="0"/>
              <a:t>ерритории» и «</a:t>
            </a:r>
            <a:r>
              <a:rPr lang="ru-RU" smtClean="0"/>
              <a:t>А</a:t>
            </a:r>
            <a:r>
              <a:rPr lang="en-US" smtClean="0"/>
              <a:t>удитории»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Заголовок 1"/>
          <p:cNvSpPr>
            <a:spLocks noGrp="1"/>
          </p:cNvSpPr>
          <p:nvPr>
            <p:ph type="title"/>
          </p:nvPr>
        </p:nvSpPr>
        <p:spPr>
          <a:xfrm>
            <a:off x="152400" y="36513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Итоги</a:t>
            </a:r>
          </a:p>
        </p:txBody>
      </p:sp>
      <p:sp>
        <p:nvSpPr>
          <p:cNvPr id="86018" name="Объект 2"/>
          <p:cNvSpPr>
            <a:spLocks noGrp="1"/>
          </p:cNvSpPr>
          <p:nvPr>
            <p:ph idx="1"/>
          </p:nvPr>
        </p:nvSpPr>
        <p:spPr>
          <a:xfrm>
            <a:off x="254000" y="871538"/>
            <a:ext cx="9109075" cy="5834062"/>
          </a:xfrm>
        </p:spPr>
        <p:txBody>
          <a:bodyPr/>
          <a:lstStyle/>
          <a:p>
            <a:r>
              <a:rPr lang="ru-RU" smtClean="0"/>
              <a:t>После выполнения исходной настройки процесс внедрения можно распараллелить по разделам:</a:t>
            </a:r>
          </a:p>
          <a:p>
            <a:pPr lvl="1"/>
            <a:r>
              <a:rPr lang="ru-RU" smtClean="0"/>
              <a:t>Отделения</a:t>
            </a:r>
          </a:p>
          <a:p>
            <a:pPr lvl="1"/>
            <a:r>
              <a:rPr lang="ru-RU" smtClean="0"/>
              <a:t>Успеваемость</a:t>
            </a:r>
          </a:p>
          <a:p>
            <a:pPr lvl="1"/>
            <a:r>
              <a:rPr lang="ru-RU" smtClean="0"/>
              <a:t>Посещаемость</a:t>
            </a:r>
          </a:p>
          <a:p>
            <a:pPr lvl="1"/>
            <a:r>
              <a:rPr lang="ru-RU" smtClean="0"/>
              <a:t>Кадровый учет</a:t>
            </a:r>
          </a:p>
          <a:p>
            <a:pPr lvl="1"/>
            <a:r>
              <a:rPr lang="ru-RU" smtClean="0"/>
              <a:t>Воспитательная работа</a:t>
            </a:r>
          </a:p>
          <a:p>
            <a:pPr lvl="1"/>
            <a:r>
              <a:rPr lang="ru-RU" smtClean="0"/>
              <a:t>Методическая работа</a:t>
            </a:r>
          </a:p>
          <a:p>
            <a:pPr lvl="1"/>
            <a:r>
              <a:rPr lang="ru-RU" smtClean="0"/>
              <a:t>Учебная часть</a:t>
            </a:r>
          </a:p>
          <a:p>
            <a:pPr lvl="1"/>
            <a:r>
              <a:rPr lang="ru-RU" smtClean="0"/>
              <a:t>Производственное обучение</a:t>
            </a:r>
          </a:p>
          <a:p>
            <a:r>
              <a:rPr lang="ru-RU" smtClean="0"/>
              <a:t>Однако нужно учитывать взаимосвязи, например:</a:t>
            </a:r>
          </a:p>
          <a:p>
            <a:pPr lvl="1"/>
            <a:r>
              <a:rPr lang="ru-RU" smtClean="0"/>
              <a:t>Без списка студентов невозможна воспитательная работа, производственное обучение, успеваемость и посещаемость</a:t>
            </a:r>
          </a:p>
          <a:p>
            <a:pPr lvl="1"/>
            <a:r>
              <a:rPr lang="ru-RU" smtClean="0"/>
              <a:t>Без списка сотрудников невозможно организовать учет успеваемости, методическую работу</a:t>
            </a:r>
          </a:p>
        </p:txBody>
      </p:sp>
      <p:pic>
        <p:nvPicPr>
          <p:cNvPr id="12290" name="Picture 2" descr="C:\Users\igor.ONLINE\AppData\Local\Microsoft\Windows\Temporary Internet Files\Content.IE5\U6AC6MDT\MP90043049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239033" y="1439409"/>
            <a:ext cx="2880320" cy="288032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Организация сопровождения 1С:Колледж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Как выстроить поддержку пользователей на проекте внедрения</a:t>
            </a:r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Заголовок 1"/>
          <p:cNvSpPr>
            <a:spLocks noGrp="1"/>
          </p:cNvSpPr>
          <p:nvPr>
            <p:ph type="title"/>
          </p:nvPr>
        </p:nvSpPr>
        <p:spPr>
          <a:xfrm>
            <a:off x="411163" y="307975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Сопровождение</a:t>
            </a:r>
          </a:p>
        </p:txBody>
      </p:sp>
      <p:sp>
        <p:nvSpPr>
          <p:cNvPr id="88066" name="Объект 2"/>
          <p:cNvSpPr>
            <a:spLocks noGrp="1"/>
          </p:cNvSpPr>
          <p:nvPr>
            <p:ph idx="1"/>
          </p:nvPr>
        </p:nvSpPr>
        <p:spPr>
          <a:xfrm>
            <a:off x="473075" y="1397000"/>
            <a:ext cx="8596313" cy="3881438"/>
          </a:xfrm>
        </p:spPr>
        <p:txBody>
          <a:bodyPr/>
          <a:lstStyle/>
          <a:p>
            <a:r>
              <a:rPr lang="ru-RU" smtClean="0"/>
              <a:t>Важно правильно организовать сопровождение пользователей, чтобы в случае возникновения проблем, они знали куда и как они могут обратиться за помощью</a:t>
            </a:r>
          </a:p>
          <a:p>
            <a:r>
              <a:rPr lang="ru-RU" smtClean="0"/>
              <a:t>На этапе проекта внедрения обычно организуют следующую схему:</a:t>
            </a:r>
          </a:p>
          <a:p>
            <a:pPr lvl="1"/>
            <a:r>
              <a:rPr lang="ru-RU" smtClean="0"/>
              <a:t>1 линия поддержки: ключевые пользователи образовательной организации</a:t>
            </a:r>
          </a:p>
          <a:p>
            <a:pPr lvl="1"/>
            <a:r>
              <a:rPr lang="ru-RU" smtClean="0"/>
              <a:t>2 линия поддержки: сотрудники партнера – внедренца, при наличии на проекте</a:t>
            </a:r>
          </a:p>
          <a:p>
            <a:pPr lvl="1"/>
            <a:r>
              <a:rPr lang="ru-RU" smtClean="0"/>
              <a:t>3 линия поддержки: линия консультаций разработчика</a:t>
            </a:r>
          </a:p>
          <a:p>
            <a:r>
              <a:rPr lang="ru-RU" smtClean="0"/>
              <a:t>Для удобства и контроля организуется </a:t>
            </a:r>
            <a:r>
              <a:rPr lang="en-US" smtClean="0"/>
              <a:t>help-desk</a:t>
            </a:r>
            <a:r>
              <a:rPr lang="ru-RU" smtClean="0"/>
              <a:t>, с помощью которого фиксируются возникшие вопросы и история их решения. Это может быть обычная гугл-таблица или какое-то специализированное ПО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Заголовок 1"/>
          <p:cNvSpPr>
            <a:spLocks noGrp="1"/>
          </p:cNvSpPr>
          <p:nvPr>
            <p:ph type="title"/>
          </p:nvPr>
        </p:nvSpPr>
        <p:spPr>
          <a:xfrm>
            <a:off x="446088" y="209550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Как правильно получить консультацию разработчика</a:t>
            </a:r>
          </a:p>
        </p:txBody>
      </p:sp>
      <p:sp>
        <p:nvSpPr>
          <p:cNvPr id="89090" name="Объект 2"/>
          <p:cNvSpPr>
            <a:spLocks noGrp="1"/>
          </p:cNvSpPr>
          <p:nvPr>
            <p:ph idx="1"/>
          </p:nvPr>
        </p:nvSpPr>
        <p:spPr>
          <a:xfrm>
            <a:off x="446088" y="1543050"/>
            <a:ext cx="8697912" cy="4937125"/>
          </a:xfrm>
        </p:spPr>
        <p:txBody>
          <a:bodyPr/>
          <a:lstStyle/>
          <a:p>
            <a:r>
              <a:rPr lang="ru-RU" smtClean="0"/>
              <a:t>Обращение нужно отправлять по официальному каналу:</a:t>
            </a:r>
          </a:p>
          <a:p>
            <a:pPr lvl="1"/>
            <a:r>
              <a:rPr lang="en-US" smtClean="0"/>
              <a:t>1</a:t>
            </a:r>
            <a:r>
              <a:rPr lang="ru-RU" smtClean="0"/>
              <a:t>С:Коннект: ЛК 1С:Колледж</a:t>
            </a:r>
          </a:p>
          <a:p>
            <a:pPr lvl="1"/>
            <a:r>
              <a:rPr lang="ru-RU" smtClean="0"/>
              <a:t>Электронная почта </a:t>
            </a:r>
            <a:r>
              <a:rPr lang="en-US" smtClean="0">
                <a:hlinkClick r:id="rId2"/>
              </a:rPr>
              <a:t>uz@online-ufa.ru</a:t>
            </a:r>
            <a:r>
              <a:rPr lang="en-US" smtClean="0"/>
              <a:t> </a:t>
            </a:r>
          </a:p>
          <a:p>
            <a:pPr lvl="1"/>
            <a:r>
              <a:rPr lang="ru-RU" smtClean="0"/>
              <a:t>Телефон (347) 277-91-70   - </a:t>
            </a:r>
            <a:r>
              <a:rPr lang="ru-RU" smtClean="0">
                <a:solidFill>
                  <a:srgbClr val="C00000"/>
                </a:solidFill>
              </a:rPr>
              <a:t>самый неудобный для всех способ!</a:t>
            </a:r>
          </a:p>
          <a:p>
            <a:r>
              <a:rPr lang="ru-RU" smtClean="0"/>
              <a:t>Если по электронной почте или телефону: название организации, регистрационный номер программного продукта</a:t>
            </a:r>
          </a:p>
          <a:p>
            <a:r>
              <a:rPr lang="ru-RU" smtClean="0"/>
              <a:t>Возможно потребуется информация: номер релиза конфигурации, номер релиза платформы, вариант работы (файловый или клиент-серверный), клиент доступа</a:t>
            </a:r>
          </a:p>
          <a:p>
            <a:r>
              <a:rPr lang="ru-RU" smtClean="0"/>
              <a:t>Не копите проблемы, желательно высылать сразу по одной проблеме в письме – нам проще вам ответить</a:t>
            </a:r>
          </a:p>
          <a:p>
            <a:r>
              <a:rPr lang="ru-RU" smtClean="0"/>
              <a:t>Подробно опишите что вы делаете  какой результат ожидаете, если есть возможность приложите скриншоты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Ввод исходных данных и организация опытной эксплуатации в 1С:Колледж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Как организовать ввод исходных данных, примеры</a:t>
            </a:r>
            <a:endParaRPr lang="ru-RU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Заголовок 1"/>
          <p:cNvSpPr>
            <a:spLocks noGrp="1"/>
          </p:cNvSpPr>
          <p:nvPr>
            <p:ph type="title"/>
          </p:nvPr>
        </p:nvSpPr>
        <p:spPr>
          <a:xfrm>
            <a:off x="339725" y="271463"/>
            <a:ext cx="8596313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Организация ввода исходных данных</a:t>
            </a:r>
          </a:p>
        </p:txBody>
      </p:sp>
      <p:sp>
        <p:nvSpPr>
          <p:cNvPr id="91138" name="Объект 2"/>
          <p:cNvSpPr>
            <a:spLocks noGrp="1"/>
          </p:cNvSpPr>
          <p:nvPr>
            <p:ph idx="1"/>
          </p:nvPr>
        </p:nvSpPr>
        <p:spPr>
          <a:xfrm>
            <a:off x="339725" y="1068388"/>
            <a:ext cx="8596313" cy="3881437"/>
          </a:xfrm>
        </p:spPr>
        <p:txBody>
          <a:bodyPr/>
          <a:lstStyle/>
          <a:p>
            <a:r>
              <a:rPr lang="ru-RU" smtClean="0"/>
              <a:t>В разных разделах как правило есть свои исходные данные (НСИ или историческая информация)</a:t>
            </a:r>
          </a:p>
          <a:p>
            <a:r>
              <a:rPr lang="ru-RU" smtClean="0"/>
              <a:t>Некоторая информация, если она есть в электронном виде, может быть загружена вами самостоятельно или с помощью партнеров-внедренцов</a:t>
            </a:r>
          </a:p>
          <a:p>
            <a:r>
              <a:rPr lang="ru-RU" smtClean="0"/>
              <a:t>Интеграция\Загрузка данных из файла</a:t>
            </a:r>
          </a:p>
          <a:p>
            <a:r>
              <a:rPr lang="ru-RU" smtClean="0"/>
              <a:t>Некоторую информацию нужно будет ввести вручную</a:t>
            </a:r>
          </a:p>
        </p:txBody>
      </p:sp>
      <p:pic>
        <p:nvPicPr>
          <p:cNvPr id="9113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963" y="3359150"/>
            <a:ext cx="4364037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0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1613" y="3373438"/>
            <a:ext cx="5932487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1" name="TextBox 5"/>
          <p:cNvSpPr txBox="1">
            <a:spLocks noChangeArrowheads="1"/>
          </p:cNvSpPr>
          <p:nvPr/>
        </p:nvSpPr>
        <p:spPr bwMode="auto">
          <a:xfrm>
            <a:off x="588963" y="6376988"/>
            <a:ext cx="7974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C00000"/>
                </a:solidFill>
                <a:latin typeface="Trebuchet MS" pitchFamily="34" charset="0"/>
              </a:rPr>
              <a:t>Далее дам примеры, как это может быть сделано в некоторых разделах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Заголовок 1"/>
          <p:cNvSpPr>
            <a:spLocks noGrp="1"/>
          </p:cNvSpPr>
          <p:nvPr>
            <p:ph type="title"/>
          </p:nvPr>
        </p:nvSpPr>
        <p:spPr>
          <a:xfrm>
            <a:off x="242888" y="0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Кадровый учет</a:t>
            </a:r>
          </a:p>
        </p:txBody>
      </p:sp>
      <p:sp>
        <p:nvSpPr>
          <p:cNvPr id="92162" name="Объект 2"/>
          <p:cNvSpPr>
            <a:spLocks noGrp="1"/>
          </p:cNvSpPr>
          <p:nvPr>
            <p:ph idx="1"/>
          </p:nvPr>
        </p:nvSpPr>
        <p:spPr>
          <a:xfrm>
            <a:off x="242888" y="765175"/>
            <a:ext cx="6761162" cy="5207000"/>
          </a:xfrm>
        </p:spPr>
        <p:txBody>
          <a:bodyPr/>
          <a:lstStyle/>
          <a:p>
            <a:pPr marL="273050" indent="-273050"/>
            <a:r>
              <a:rPr lang="ru-RU" smtClean="0"/>
              <a:t>Заполняем справочник "Сотрудники" и "Физические лица" или переносим из "1С:Зарплата и управление персоналом" («1С:Зарплата и кадры бюджетного учреждения»)</a:t>
            </a:r>
          </a:p>
          <a:p>
            <a:pPr marL="273050" indent="-273050"/>
            <a:r>
              <a:rPr lang="ru-RU" smtClean="0"/>
              <a:t>Если вводили справочник "Сотрудники" вручную, вводим приказы о приеме</a:t>
            </a:r>
          </a:p>
          <a:p>
            <a:pPr marL="273050" indent="-273050"/>
            <a:r>
              <a:rPr lang="ru-RU" smtClean="0"/>
              <a:t>Вводим сведения об учебных степенях и званиях, документы «Аттестация»</a:t>
            </a:r>
          </a:p>
          <a:p>
            <a:pPr marL="273050" indent="-273050"/>
            <a:r>
              <a:rPr lang="ru-RU" smtClean="0"/>
              <a:t>Заполнение регистра сведений «Ответственные лица организаций»</a:t>
            </a:r>
          </a:p>
          <a:p>
            <a:pPr marL="273050" indent="-273050"/>
            <a:r>
              <a:rPr lang="ru-RU" smtClean="0"/>
              <a:t>Проставляем в справочнике "Сотрудники" галочку "Преподаватель"</a:t>
            </a:r>
          </a:p>
        </p:txBody>
      </p:sp>
      <p:sp>
        <p:nvSpPr>
          <p:cNvPr id="4" name="Загнутый угол 3"/>
          <p:cNvSpPr/>
          <p:nvPr/>
        </p:nvSpPr>
        <p:spPr>
          <a:xfrm>
            <a:off x="7158038" y="642938"/>
            <a:ext cx="4608512" cy="540067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C00000"/>
                </a:solidFill>
              </a:rPr>
              <a:t>Результаты: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Актуальный кадровый состав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Отчеты по кадровому составу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Отчеты по аттестации, качественному составу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Заголовок 1"/>
          <p:cNvSpPr>
            <a:spLocks noGrp="1"/>
          </p:cNvSpPr>
          <p:nvPr>
            <p:ph type="title"/>
          </p:nvPr>
        </p:nvSpPr>
        <p:spPr>
          <a:xfrm>
            <a:off x="95250" y="28575"/>
            <a:ext cx="91440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Отделения. Движение контингента</a:t>
            </a:r>
          </a:p>
        </p:txBody>
      </p:sp>
      <p:sp>
        <p:nvSpPr>
          <p:cNvPr id="93186" name="Объект 2"/>
          <p:cNvSpPr>
            <a:spLocks noGrp="1"/>
          </p:cNvSpPr>
          <p:nvPr>
            <p:ph idx="1"/>
          </p:nvPr>
        </p:nvSpPr>
        <p:spPr>
          <a:xfrm>
            <a:off x="274638" y="762000"/>
            <a:ext cx="6845300" cy="5759450"/>
          </a:xfrm>
        </p:spPr>
        <p:txBody>
          <a:bodyPr/>
          <a:lstStyle/>
          <a:p>
            <a:r>
              <a:rPr lang="ru-RU" altLang="ru-RU" smtClean="0"/>
              <a:t>Заполняем справочник «Учебные группы»</a:t>
            </a:r>
          </a:p>
          <a:p>
            <a:r>
              <a:rPr lang="ru-RU" altLang="ru-RU" smtClean="0"/>
              <a:t>Заполняем справочник «Студенты» и «Физические лица»  или загружаем из xls</a:t>
            </a:r>
          </a:p>
          <a:p>
            <a:r>
              <a:rPr lang="ru-RU" altLang="ru-RU" smtClean="0"/>
              <a:t>Для загрузки разработана обработка «Загрузка студентов из внешних файлов» (работает только в толстом клиенте!)</a:t>
            </a:r>
          </a:p>
          <a:p>
            <a:r>
              <a:rPr lang="ru-RU" altLang="ru-RU" smtClean="0"/>
              <a:t>Вводим приказы о начальном вводе информации (зачисление)</a:t>
            </a:r>
          </a:p>
          <a:p>
            <a:r>
              <a:rPr lang="ru-RU" altLang="ru-RU" smtClean="0"/>
              <a:t>Контролируем списки групп</a:t>
            </a:r>
          </a:p>
          <a:p>
            <a:r>
              <a:rPr lang="ru-RU" altLang="ru-RU" smtClean="0"/>
              <a:t>Далее вводим приказы о движении</a:t>
            </a:r>
          </a:p>
        </p:txBody>
      </p:sp>
      <p:sp>
        <p:nvSpPr>
          <p:cNvPr id="4" name="Загнутый угол 3"/>
          <p:cNvSpPr/>
          <p:nvPr/>
        </p:nvSpPr>
        <p:spPr>
          <a:xfrm>
            <a:off x="7240588" y="855663"/>
            <a:ext cx="4608512" cy="540067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C00000"/>
                </a:solidFill>
              </a:rPr>
              <a:t>Результаты: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Актуальные списки учебных групп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Отчеты по контингенту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Автоматизированная подготовка справок об обучении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Возможность перехода к учету успеваемости и посещаемости</a:t>
            </a:r>
          </a:p>
        </p:txBody>
      </p:sp>
      <p:pic>
        <p:nvPicPr>
          <p:cNvPr id="93188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025" y="3986213"/>
            <a:ext cx="3973513" cy="278288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Заголовок 1"/>
          <p:cNvSpPr>
            <a:spLocks noGrp="1"/>
          </p:cNvSpPr>
          <p:nvPr>
            <p:ph type="title"/>
          </p:nvPr>
        </p:nvSpPr>
        <p:spPr>
          <a:xfrm>
            <a:off x="192088" y="101600"/>
            <a:ext cx="9109075" cy="763588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Подготовка учебного процесса</a:t>
            </a:r>
          </a:p>
        </p:txBody>
      </p:sp>
      <p:sp>
        <p:nvSpPr>
          <p:cNvPr id="94210" name="Объект 2"/>
          <p:cNvSpPr>
            <a:spLocks noGrp="1"/>
          </p:cNvSpPr>
          <p:nvPr>
            <p:ph idx="1"/>
          </p:nvPr>
        </p:nvSpPr>
        <p:spPr>
          <a:xfrm>
            <a:off x="300038" y="947738"/>
            <a:ext cx="6038850" cy="5289550"/>
          </a:xfrm>
        </p:spPr>
        <p:txBody>
          <a:bodyPr/>
          <a:lstStyle/>
          <a:p>
            <a:r>
              <a:rPr lang="ru-RU" altLang="ru-RU" smtClean="0"/>
              <a:t>Заполняем справочник «Дисциплины»</a:t>
            </a:r>
          </a:p>
          <a:p>
            <a:r>
              <a:rPr lang="ru-RU" altLang="ru-RU" smtClean="0"/>
              <a:t>Заполняем справочник «Виды контроля»</a:t>
            </a:r>
          </a:p>
          <a:p>
            <a:r>
              <a:rPr lang="ru-RU" altLang="ru-RU" smtClean="0"/>
              <a:t>Указываем в справочнике «Методические комиссии» входящие дисциплины</a:t>
            </a:r>
          </a:p>
          <a:p>
            <a:r>
              <a:rPr lang="ru-RU" altLang="ru-RU" smtClean="0"/>
              <a:t>Закрепляем дисциплины за аудиториями</a:t>
            </a:r>
          </a:p>
          <a:p>
            <a:r>
              <a:rPr lang="ru-RU" altLang="ru-RU" smtClean="0"/>
              <a:t>Закрепляем дисциплины за преподавателями</a:t>
            </a:r>
          </a:p>
          <a:p>
            <a:endParaRPr lang="ru-RU" altLang="ru-RU" smtClean="0"/>
          </a:p>
          <a:p>
            <a:r>
              <a:rPr lang="ru-RU" altLang="ru-RU" smtClean="0"/>
              <a:t>Если будем использовать, то вводим стандарты</a:t>
            </a:r>
          </a:p>
          <a:p>
            <a:r>
              <a:rPr lang="ru-RU" altLang="ru-RU" smtClean="0"/>
              <a:t>Вводим или загружаем из «шахтинской» программы Рабочие Учебные Планы (РУП)</a:t>
            </a:r>
          </a:p>
          <a:p>
            <a:endParaRPr lang="ru-RU" smtClean="0"/>
          </a:p>
        </p:txBody>
      </p:sp>
      <p:sp>
        <p:nvSpPr>
          <p:cNvPr id="4" name="Загнутый угол 3"/>
          <p:cNvSpPr/>
          <p:nvPr/>
        </p:nvSpPr>
        <p:spPr>
          <a:xfrm>
            <a:off x="6808788" y="836613"/>
            <a:ext cx="4608512" cy="540067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C00000"/>
                </a:solidFill>
              </a:rPr>
              <a:t>Результаты: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Актуальные списки дисциплин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Возможность перехода к учету успеваемости и посещаемости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Возможность перехода к ведению расписания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</a:rPr>
              <a:t>Возможность перехода к учету нагрузки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Заголовок 1"/>
          <p:cNvSpPr>
            <a:spLocks noGrp="1"/>
          </p:cNvSpPr>
          <p:nvPr>
            <p:ph type="title"/>
          </p:nvPr>
        </p:nvSpPr>
        <p:spPr>
          <a:xfrm>
            <a:off x="419100" y="228600"/>
            <a:ext cx="8597900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Переход к опытной эксплуатации</a:t>
            </a:r>
          </a:p>
        </p:txBody>
      </p:sp>
      <p:sp>
        <p:nvSpPr>
          <p:cNvPr id="95234" name="Объект 2"/>
          <p:cNvSpPr>
            <a:spLocks noGrp="1"/>
          </p:cNvSpPr>
          <p:nvPr>
            <p:ph idx="1"/>
          </p:nvPr>
        </p:nvSpPr>
        <p:spPr>
          <a:xfrm>
            <a:off x="419100" y="1549400"/>
            <a:ext cx="5208588" cy="3879850"/>
          </a:xfrm>
        </p:spPr>
        <p:txBody>
          <a:bodyPr/>
          <a:lstStyle/>
          <a:p>
            <a:r>
              <a:rPr lang="ru-RU" smtClean="0"/>
              <a:t>Ключевые сотрудники начинают пробовать использовать программу</a:t>
            </a:r>
          </a:p>
          <a:p>
            <a:r>
              <a:rPr lang="ru-RU" smtClean="0"/>
              <a:t>Вводят регулярные документы</a:t>
            </a:r>
          </a:p>
          <a:p>
            <a:r>
              <a:rPr lang="ru-RU" smtClean="0"/>
              <a:t>Формируют печатные формы</a:t>
            </a:r>
          </a:p>
          <a:p>
            <a:r>
              <a:rPr lang="ru-RU" smtClean="0"/>
              <a:t>Анализируют данные с помощью отчетов</a:t>
            </a:r>
          </a:p>
          <a:p>
            <a:r>
              <a:rPr lang="ru-RU" smtClean="0"/>
              <a:t>Выявляют несоответствия, которые можно адаптировать</a:t>
            </a:r>
          </a:p>
          <a:p>
            <a:r>
              <a:rPr lang="ru-RU" smtClean="0"/>
              <a:t>На этом этапе могут быть разработаны регламенты или рабочие инструкции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783098" y="1548660"/>
            <a:ext cx="3880773" cy="3880773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Обучение работе в программных продуктах 1С:Колледж и 1С:Колледж ПРОФ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Организация обучения пользователей</a:t>
            </a:r>
            <a:endParaRPr lang="ru-RU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Заголовок 1"/>
          <p:cNvSpPr>
            <a:spLocks noGrp="1"/>
          </p:cNvSpPr>
          <p:nvPr>
            <p:ph type="title"/>
          </p:nvPr>
        </p:nvSpPr>
        <p:spPr>
          <a:xfrm>
            <a:off x="349250" y="123825"/>
            <a:ext cx="8596313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Как научить сотрудников</a:t>
            </a:r>
          </a:p>
        </p:txBody>
      </p:sp>
      <p:sp>
        <p:nvSpPr>
          <p:cNvPr id="97282" name="Объект 2"/>
          <p:cNvSpPr>
            <a:spLocks noGrp="1"/>
          </p:cNvSpPr>
          <p:nvPr>
            <p:ph idx="1"/>
          </p:nvPr>
        </p:nvSpPr>
        <p:spPr>
          <a:xfrm>
            <a:off x="277813" y="784225"/>
            <a:ext cx="8596312" cy="3879850"/>
          </a:xfrm>
        </p:spPr>
        <p:txBody>
          <a:bodyPr/>
          <a:lstStyle/>
          <a:p>
            <a:r>
              <a:rPr lang="ru-RU" smtClean="0"/>
              <a:t>К сожалению нет каких-то типовых курсов обучения</a:t>
            </a:r>
          </a:p>
          <a:p>
            <a:r>
              <a:rPr lang="ru-RU" smtClean="0"/>
              <a:t>Партнеры в рамках проекта могут организовать обучение</a:t>
            </a:r>
          </a:p>
          <a:p>
            <a:r>
              <a:rPr lang="ru-RU" smtClean="0"/>
              <a:t>Есть записи вебинаров и видеоролики:</a:t>
            </a:r>
          </a:p>
          <a:p>
            <a:pPr lvl="1"/>
            <a:r>
              <a:rPr lang="en-US" smtClean="0">
                <a:hlinkClick r:id="rId2"/>
              </a:rPr>
              <a:t>https://solutions.1c.ru/catalog/college-prof/materials</a:t>
            </a:r>
            <a:endParaRPr lang="ru-RU" smtClean="0"/>
          </a:p>
          <a:p>
            <a:pPr lvl="1"/>
            <a:r>
              <a:rPr lang="en-US" smtClean="0">
                <a:hlinkClick r:id="rId3"/>
              </a:rPr>
              <a:t>https://solutions.1c.ru/catalog/college/materials</a:t>
            </a:r>
            <a:r>
              <a:rPr lang="ru-RU" smtClean="0"/>
              <a:t> </a:t>
            </a:r>
          </a:p>
          <a:p>
            <a:pPr lvl="1"/>
            <a:r>
              <a:rPr lang="en-US" smtClean="0">
                <a:hlinkClick r:id="rId4"/>
              </a:rPr>
              <a:t>http://1c-college.ru/1c_college/demonstration_material.php</a:t>
            </a:r>
            <a:endParaRPr lang="ru-RU" smtClean="0"/>
          </a:p>
          <a:p>
            <a:pPr lvl="1"/>
            <a:r>
              <a:rPr lang="ru-RU" smtClean="0"/>
              <a:t>Канал </a:t>
            </a:r>
            <a:r>
              <a:rPr lang="en-US" smtClean="0"/>
              <a:t>youtube</a:t>
            </a:r>
            <a:r>
              <a:rPr lang="ru-RU" smtClean="0"/>
              <a:t>: </a:t>
            </a:r>
            <a:r>
              <a:rPr lang="en-US" smtClean="0">
                <a:hlinkClick r:id="rId5"/>
              </a:rPr>
              <a:t>https://www.youtube.com/channel/UC3ypxY8Lj9FvpZdmgu9RNZQ</a:t>
            </a:r>
            <a:r>
              <a:rPr lang="ru-RU" smtClean="0"/>
              <a:t> </a:t>
            </a:r>
          </a:p>
          <a:p>
            <a:r>
              <a:rPr lang="ru-RU" smtClean="0"/>
              <a:t>Встраиваем видеоролики в саму конфигурацию: </a:t>
            </a:r>
          </a:p>
          <a:p>
            <a:pPr lvl="1"/>
            <a:endParaRPr lang="ru-RU" smtClean="0"/>
          </a:p>
        </p:txBody>
      </p:sp>
      <p:pic>
        <p:nvPicPr>
          <p:cNvPr id="97283" name="Рисунок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45563" y="2803525"/>
            <a:ext cx="7921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2" descr="http://qrcoder.ru/code/?https%3A%2F%2Fwww.youtube.com%2Fchannel%2FUC3ypxY8Lj9FvpZdmgu9RNZQ&amp;4&amp;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96163" y="236538"/>
            <a:ext cx="26289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Рисунок 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6375" y="3973513"/>
            <a:ext cx="6016625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6" name="Рисунок 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46875" y="3949700"/>
            <a:ext cx="3278188" cy="275113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3763963" y="6072188"/>
            <a:ext cx="1838325" cy="46196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9" name="Прямая со стрелкой 8"/>
          <p:cNvCxnSpPr>
            <a:stCxn id="7" idx="3"/>
          </p:cNvCxnSpPr>
          <p:nvPr/>
        </p:nvCxnSpPr>
        <p:spPr>
          <a:xfrm flipV="1">
            <a:off x="5602288" y="4784725"/>
            <a:ext cx="1223962" cy="15176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Переход к промышленной эксплуатации 1С:Колледж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Организация промышленной эксплуатации</a:t>
            </a:r>
            <a:endParaRPr lang="ru-R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Заголовок 1"/>
          <p:cNvSpPr>
            <a:spLocks noGrp="1"/>
          </p:cNvSpPr>
          <p:nvPr>
            <p:ph type="title"/>
          </p:nvPr>
        </p:nvSpPr>
        <p:spPr>
          <a:xfrm>
            <a:off x="508000" y="334963"/>
            <a:ext cx="8597900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Организация промышленной эксплуатации</a:t>
            </a:r>
          </a:p>
        </p:txBody>
      </p:sp>
      <p:sp>
        <p:nvSpPr>
          <p:cNvPr id="99330" name="Объект 2"/>
          <p:cNvSpPr>
            <a:spLocks noGrp="1"/>
          </p:cNvSpPr>
          <p:nvPr>
            <p:ph idx="1"/>
          </p:nvPr>
        </p:nvSpPr>
        <p:spPr>
          <a:xfrm>
            <a:off x="384175" y="1770063"/>
            <a:ext cx="6753225" cy="4692650"/>
          </a:xfrm>
        </p:spPr>
        <p:txBody>
          <a:bodyPr/>
          <a:lstStyle/>
          <a:p>
            <a:r>
              <a:rPr lang="ru-RU" smtClean="0"/>
              <a:t>К этому моменту как правило:</a:t>
            </a:r>
          </a:p>
          <a:p>
            <a:pPr lvl="1"/>
            <a:r>
              <a:rPr lang="ru-RU" smtClean="0"/>
              <a:t>обучены ключевые сотрудники и проведена адаптация</a:t>
            </a:r>
          </a:p>
          <a:p>
            <a:pPr lvl="1"/>
            <a:r>
              <a:rPr lang="ru-RU" smtClean="0"/>
              <a:t>на больших проектах возможно создана документация: регламенты, рабочие инструкции</a:t>
            </a:r>
          </a:p>
          <a:p>
            <a:pPr lvl="1"/>
            <a:r>
              <a:rPr lang="ru-RU" smtClean="0"/>
              <a:t>внесены исходные данные</a:t>
            </a:r>
          </a:p>
          <a:p>
            <a:r>
              <a:rPr lang="ru-RU" smtClean="0"/>
              <a:t>Переходим к обучению остальных сотрудников</a:t>
            </a:r>
          </a:p>
          <a:p>
            <a:r>
              <a:rPr lang="ru-RU" smtClean="0"/>
              <a:t>И далее к регулярной работе: вводу справочников и документов</a:t>
            </a:r>
          </a:p>
          <a:p>
            <a:r>
              <a:rPr lang="ru-RU" smtClean="0"/>
              <a:t>Далее приведу примеры</a:t>
            </a:r>
          </a:p>
        </p:txBody>
      </p:sp>
      <p:pic>
        <p:nvPicPr>
          <p:cNvPr id="99331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4975" y="2787650"/>
            <a:ext cx="2971800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Заголовок 1"/>
          <p:cNvSpPr>
            <a:spLocks noGrp="1"/>
          </p:cNvSpPr>
          <p:nvPr>
            <p:ph type="title"/>
          </p:nvPr>
        </p:nvSpPr>
        <p:spPr>
          <a:xfrm>
            <a:off x="290513" y="249238"/>
            <a:ext cx="9164637" cy="800100"/>
          </a:xfrm>
        </p:spPr>
        <p:txBody>
          <a:bodyPr/>
          <a:lstStyle/>
          <a:p>
            <a:r>
              <a:rPr lang="ru-RU" sz="2800" b="1" smtClean="0">
                <a:solidFill>
                  <a:srgbClr val="C00000"/>
                </a:solidFill>
              </a:rPr>
              <a:t>Продолжаем вводить информацию </a:t>
            </a:r>
          </a:p>
        </p:txBody>
      </p:sp>
      <p:sp>
        <p:nvSpPr>
          <p:cNvPr id="100354" name="Объект 2"/>
          <p:cNvSpPr>
            <a:spLocks noGrp="1"/>
          </p:cNvSpPr>
          <p:nvPr>
            <p:ph idx="1"/>
          </p:nvPr>
        </p:nvSpPr>
        <p:spPr>
          <a:xfrm>
            <a:off x="481013" y="2084388"/>
            <a:ext cx="5218112" cy="4005262"/>
          </a:xfrm>
        </p:spPr>
        <p:txBody>
          <a:bodyPr/>
          <a:lstStyle/>
          <a:p>
            <a:r>
              <a:rPr lang="ru-RU" smtClean="0"/>
              <a:t>Вводим приказы о составе методических комиссий (ЦМК или ПЦК), назначаем заведующих. Переходим к постоянной работе – регистрируем протоколы заседаний</a:t>
            </a:r>
          </a:p>
          <a:p>
            <a:r>
              <a:rPr lang="ru-RU" smtClean="0"/>
              <a:t>Назначаем кураторов (классных руководителей) учебных групп</a:t>
            </a:r>
          </a:p>
          <a:p>
            <a:r>
              <a:rPr lang="ru-RU" smtClean="0"/>
              <a:t>Назначаем заведующих (ответственных за) аудиториями</a:t>
            </a:r>
          </a:p>
          <a:p>
            <a:r>
              <a:rPr lang="ru-RU" smtClean="0"/>
              <a:t>Вводим приказы о движении контингента, постоянно поддерживая актуальность состава учебных групп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68300" y="1122363"/>
            <a:ext cx="8251825" cy="652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Особенность в том, что это уже периодически обновляемая информация,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т.е. элементы регулярной деятельности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699464" y="2424159"/>
            <a:ext cx="4677938" cy="3115507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Заголовок 1"/>
          <p:cNvSpPr>
            <a:spLocks noGrp="1"/>
          </p:cNvSpPr>
          <p:nvPr>
            <p:ph type="title"/>
          </p:nvPr>
        </p:nvSpPr>
        <p:spPr>
          <a:xfrm>
            <a:off x="147638" y="133350"/>
            <a:ext cx="9144000" cy="765175"/>
          </a:xfrm>
        </p:spPr>
        <p:txBody>
          <a:bodyPr/>
          <a:lstStyle/>
          <a:p>
            <a:r>
              <a:rPr lang="ru-RU" sz="2400" b="1" smtClean="0">
                <a:solidFill>
                  <a:srgbClr val="C00000"/>
                </a:solidFill>
              </a:rPr>
              <a:t>Переходим к работе с расписанием и нагрузкой</a:t>
            </a:r>
          </a:p>
        </p:txBody>
      </p:sp>
      <p:sp>
        <p:nvSpPr>
          <p:cNvPr id="101378" name="Объект 2"/>
          <p:cNvSpPr>
            <a:spLocks noGrp="1"/>
          </p:cNvSpPr>
          <p:nvPr>
            <p:ph idx="1"/>
          </p:nvPr>
        </p:nvSpPr>
        <p:spPr>
          <a:xfrm>
            <a:off x="466725" y="1189038"/>
            <a:ext cx="6954838" cy="4854575"/>
          </a:xfrm>
        </p:spPr>
        <p:txBody>
          <a:bodyPr/>
          <a:lstStyle/>
          <a:p>
            <a:r>
              <a:rPr lang="ru-RU" altLang="ru-RU" smtClean="0"/>
              <a:t>Можно планировать учебную нагрузку вручную (при готовности рабочих учебных планов перейдем к автоматизированному планированию)</a:t>
            </a:r>
          </a:p>
          <a:p>
            <a:r>
              <a:rPr lang="ru-RU" altLang="ru-RU" smtClean="0"/>
              <a:t>Создаем шаблон расписания (если есть)</a:t>
            </a:r>
          </a:p>
          <a:p>
            <a:r>
              <a:rPr lang="ru-RU" altLang="ru-RU" smtClean="0"/>
              <a:t>На основе шаблона ежедневно вводим документ «Расписание на дату», регистрируем замены</a:t>
            </a:r>
          </a:p>
          <a:p>
            <a:r>
              <a:rPr lang="ru-RU" altLang="ru-RU" smtClean="0"/>
              <a:t>Можно начинать регистрировать фактическую учебную нагрузку любым методом</a:t>
            </a:r>
          </a:p>
        </p:txBody>
      </p:sp>
      <p:pic>
        <p:nvPicPr>
          <p:cNvPr id="101379" name="Picture 2" descr="C:\Users\igor.ONLINE\AppData\Local\Microsoft\Windows\Temporary Internet Files\Content.IE5\KW11XPOX\MC900404133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5113" y="3649663"/>
            <a:ext cx="2649537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Заголовок 1"/>
          <p:cNvSpPr>
            <a:spLocks noGrp="1"/>
          </p:cNvSpPr>
          <p:nvPr>
            <p:ph type="title"/>
          </p:nvPr>
        </p:nvSpPr>
        <p:spPr>
          <a:xfrm>
            <a:off x="376238" y="144463"/>
            <a:ext cx="8229600" cy="763587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Учебный процесс</a:t>
            </a:r>
          </a:p>
        </p:txBody>
      </p:sp>
      <p:sp>
        <p:nvSpPr>
          <p:cNvPr id="102402" name="Объект 2"/>
          <p:cNvSpPr>
            <a:spLocks noGrp="1"/>
          </p:cNvSpPr>
          <p:nvPr>
            <p:ph idx="1"/>
          </p:nvPr>
        </p:nvSpPr>
        <p:spPr>
          <a:xfrm>
            <a:off x="611188" y="996950"/>
            <a:ext cx="5700712" cy="5689600"/>
          </a:xfrm>
        </p:spPr>
        <p:txBody>
          <a:bodyPr/>
          <a:lstStyle/>
          <a:p>
            <a:r>
              <a:rPr lang="ru-RU" altLang="ru-RU" smtClean="0"/>
              <a:t>У нас всё готово для учета посещаемости:</a:t>
            </a:r>
          </a:p>
          <a:p>
            <a:pPr lvl="1"/>
            <a:r>
              <a:rPr lang="ru-RU" altLang="ru-RU" smtClean="0"/>
              <a:t>Начинаем регистрировать пропуски (не оперативно или с помощью электронного журнала)</a:t>
            </a:r>
          </a:p>
          <a:p>
            <a:r>
              <a:rPr lang="ru-RU" altLang="ru-RU" smtClean="0"/>
              <a:t>Можно переходить к оперативному учету успеваемости с помощью электронного журнала</a:t>
            </a:r>
          </a:p>
          <a:p>
            <a:r>
              <a:rPr lang="ru-RU" altLang="ru-RU" smtClean="0"/>
              <a:t>Можно регистрировать успеваемость по промежуточным срезам знаний:</a:t>
            </a:r>
          </a:p>
          <a:p>
            <a:pPr lvl="1"/>
            <a:r>
              <a:rPr lang="ru-RU" altLang="ru-RU" smtClean="0"/>
              <a:t>Сессии</a:t>
            </a:r>
          </a:p>
          <a:p>
            <a:pPr lvl="1"/>
            <a:r>
              <a:rPr lang="ru-RU" altLang="ru-RU" smtClean="0"/>
              <a:t>Полусеместровые</a:t>
            </a:r>
          </a:p>
          <a:p>
            <a:pPr lvl="1"/>
            <a:r>
              <a:rPr lang="ru-RU" altLang="ru-RU" smtClean="0"/>
              <a:t>Директорские контрольные</a:t>
            </a:r>
          </a:p>
          <a:p>
            <a:pPr lvl="1"/>
            <a:r>
              <a:rPr lang="ru-RU" altLang="ru-RU" smtClean="0"/>
              <a:t>И прочие</a:t>
            </a:r>
          </a:p>
          <a:p>
            <a:r>
              <a:rPr lang="ru-RU" altLang="ru-RU" smtClean="0"/>
              <a:t>Вводим текущие приказы по движению контингента, поддерживая актуальные списки учебных групп</a:t>
            </a:r>
          </a:p>
          <a:p>
            <a:endParaRPr lang="ru-RU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557421" y="1254974"/>
            <a:ext cx="4154750" cy="415475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Заголовок 1"/>
          <p:cNvSpPr>
            <a:spLocks noGrp="1"/>
          </p:cNvSpPr>
          <p:nvPr>
            <p:ph type="title"/>
          </p:nvPr>
        </p:nvSpPr>
        <p:spPr>
          <a:xfrm>
            <a:off x="357188" y="107950"/>
            <a:ext cx="8229600" cy="7620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Методическая работа</a:t>
            </a:r>
          </a:p>
        </p:txBody>
      </p:sp>
      <p:sp>
        <p:nvSpPr>
          <p:cNvPr id="103426" name="Объект 2"/>
          <p:cNvSpPr>
            <a:spLocks noGrp="1"/>
          </p:cNvSpPr>
          <p:nvPr>
            <p:ph idx="1"/>
          </p:nvPr>
        </p:nvSpPr>
        <p:spPr>
          <a:xfrm>
            <a:off x="525463" y="869950"/>
            <a:ext cx="8712200" cy="5543550"/>
          </a:xfrm>
        </p:spPr>
        <p:txBody>
          <a:bodyPr/>
          <a:lstStyle/>
          <a:p>
            <a:r>
              <a:rPr lang="ru-RU" altLang="ru-RU" smtClean="0"/>
              <a:t>Если используем планирование по работам сотрудников, то вводим планы работ</a:t>
            </a:r>
          </a:p>
          <a:p>
            <a:r>
              <a:rPr lang="ru-RU" altLang="ru-RU" smtClean="0"/>
              <a:t>Организуем регистрацию выполненных сотрудниками работ: по факту, ежемесячно…</a:t>
            </a:r>
          </a:p>
          <a:p>
            <a:r>
              <a:rPr lang="ru-RU" altLang="ru-RU" smtClean="0"/>
              <a:t>Создаем каталог методических материалов: справочник «Методические материалы»</a:t>
            </a:r>
          </a:p>
          <a:p>
            <a:r>
              <a:rPr lang="ru-RU" altLang="ru-RU" smtClean="0"/>
              <a:t>Поддерживаем актуальность состава методических комиссий (ЦМК, ПЦК)</a:t>
            </a:r>
          </a:p>
          <a:p>
            <a:r>
              <a:rPr lang="ru-RU" altLang="ru-RU" smtClean="0"/>
              <a:t>Ведем учет заседаний методических комиссий</a:t>
            </a:r>
          </a:p>
          <a:p>
            <a:endParaRPr lang="ru-RU" smtClean="0"/>
          </a:p>
        </p:txBody>
      </p:sp>
      <p:pic>
        <p:nvPicPr>
          <p:cNvPr id="103427" name="Picture 2" descr="C:\Users\igor.ONLINE\AppData\Local\Microsoft\Windows\Temporary Internet Files\Content.IE5\V7NW5ND3\MC900039006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5088" y="3001963"/>
            <a:ext cx="2990850" cy="276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Заголовок 1"/>
          <p:cNvSpPr>
            <a:spLocks noGrp="1"/>
          </p:cNvSpPr>
          <p:nvPr>
            <p:ph type="title"/>
          </p:nvPr>
        </p:nvSpPr>
        <p:spPr>
          <a:xfrm>
            <a:off x="169863" y="79375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Воспитательная работа</a:t>
            </a:r>
          </a:p>
        </p:txBody>
      </p:sp>
      <p:sp>
        <p:nvSpPr>
          <p:cNvPr id="104450" name="Объект 2"/>
          <p:cNvSpPr>
            <a:spLocks noGrp="1"/>
          </p:cNvSpPr>
          <p:nvPr>
            <p:ph idx="1"/>
          </p:nvPr>
        </p:nvSpPr>
        <p:spPr>
          <a:xfrm>
            <a:off x="346075" y="1035050"/>
            <a:ext cx="8435975" cy="5073650"/>
          </a:xfrm>
        </p:spPr>
        <p:txBody>
          <a:bodyPr/>
          <a:lstStyle/>
          <a:p>
            <a:r>
              <a:rPr lang="ru-RU" altLang="ru-RU" smtClean="0"/>
              <a:t>Приказы о наказании, поощрении</a:t>
            </a:r>
          </a:p>
          <a:p>
            <a:r>
              <a:rPr lang="ru-RU" altLang="ru-RU" smtClean="0"/>
              <a:t>Планирование и проведение мероприятий</a:t>
            </a:r>
          </a:p>
          <a:p>
            <a:r>
              <a:rPr lang="ru-RU" altLang="ru-RU" smtClean="0"/>
              <a:t>Ввод сведений об увлечениях и достижениях студентов и организации</a:t>
            </a:r>
          </a:p>
          <a:p>
            <a:r>
              <a:rPr lang="ru-RU" altLang="ru-RU" smtClean="0"/>
              <a:t>Проведение опросов по прогнозам трудоустройства, регистрируем трудоустройство выпускников</a:t>
            </a:r>
          </a:p>
          <a:p>
            <a:r>
              <a:rPr lang="ru-RU" altLang="ru-RU" smtClean="0"/>
              <a:t>Профилактический учет</a:t>
            </a:r>
          </a:p>
          <a:p>
            <a:r>
              <a:rPr lang="ru-RU" altLang="ru-RU" smtClean="0"/>
              <a:t>Организуем работу кураторов</a:t>
            </a:r>
          </a:p>
          <a:p>
            <a:endParaRPr lang="ru-RU" smtClean="0"/>
          </a:p>
        </p:txBody>
      </p:sp>
      <p:pic>
        <p:nvPicPr>
          <p:cNvPr id="104451" name="Picture 2" descr="C:\Users\igor.ONLINE\AppData\Local\Microsoft\Windows\Temporary Internet Files\Content.IE5\7D96X4RB\MC900338458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3838" y="2865438"/>
            <a:ext cx="3525837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Заголовок 1"/>
          <p:cNvSpPr>
            <a:spLocks noGrp="1"/>
          </p:cNvSpPr>
          <p:nvPr>
            <p:ph type="title"/>
          </p:nvPr>
        </p:nvSpPr>
        <p:spPr>
          <a:xfrm>
            <a:off x="263525" y="215900"/>
            <a:ext cx="9036050" cy="765175"/>
          </a:xfrm>
        </p:spPr>
        <p:txBody>
          <a:bodyPr/>
          <a:lstStyle/>
          <a:p>
            <a:r>
              <a:rPr lang="ru-RU" sz="2800" b="1" smtClean="0">
                <a:solidFill>
                  <a:srgbClr val="C00000"/>
                </a:solidFill>
              </a:rPr>
              <a:t>Организация производственного обучения</a:t>
            </a:r>
          </a:p>
        </p:txBody>
      </p:sp>
      <p:sp>
        <p:nvSpPr>
          <p:cNvPr id="105474" name="Объект 2"/>
          <p:cNvSpPr>
            <a:spLocks noGrp="1"/>
          </p:cNvSpPr>
          <p:nvPr>
            <p:ph idx="1"/>
          </p:nvPr>
        </p:nvSpPr>
        <p:spPr>
          <a:xfrm>
            <a:off x="352425" y="981075"/>
            <a:ext cx="8858250" cy="5688013"/>
          </a:xfrm>
        </p:spPr>
        <p:txBody>
          <a:bodyPr/>
          <a:lstStyle/>
          <a:p>
            <a:r>
              <a:rPr lang="ru-RU" smtClean="0"/>
              <a:t>Создаем базу социальных партнеров – контрагентов, предоставляющих места практик</a:t>
            </a:r>
          </a:p>
          <a:p>
            <a:r>
              <a:rPr lang="ru-RU" smtClean="0"/>
              <a:t>Создаем реестр договоров с ними</a:t>
            </a:r>
          </a:p>
          <a:p>
            <a:r>
              <a:rPr lang="ru-RU" smtClean="0"/>
              <a:t>Регистрируем приказы о практике:</a:t>
            </a:r>
          </a:p>
          <a:p>
            <a:pPr lvl="1"/>
            <a:r>
              <a:rPr lang="ru-RU" smtClean="0"/>
              <a:t>Распределяем ребят по местам практики</a:t>
            </a:r>
          </a:p>
          <a:p>
            <a:pPr lvl="1"/>
            <a:r>
              <a:rPr lang="ru-RU" smtClean="0"/>
              <a:t>Назначаем руководителей практики</a:t>
            </a:r>
          </a:p>
          <a:p>
            <a:pPr lvl="1"/>
            <a:r>
              <a:rPr lang="ru-RU" smtClean="0"/>
              <a:t>Готовим документальное сопровождение</a:t>
            </a:r>
          </a:p>
          <a:p>
            <a:r>
              <a:rPr lang="ru-RU" smtClean="0"/>
              <a:t>Регистрируем результаты прохождения практики</a:t>
            </a:r>
          </a:p>
        </p:txBody>
      </p:sp>
      <p:pic>
        <p:nvPicPr>
          <p:cNvPr id="105475" name="Picture 2" descr="C:\Users\igor.ONLINE\AppData\Local\Microsoft\Windows\Temporary Internet Files\Content.IE5\ZG0WYIIT\MC900254142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2655888"/>
            <a:ext cx="1878013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Заголовок 1"/>
          <p:cNvSpPr>
            <a:spLocks noGrp="1"/>
          </p:cNvSpPr>
          <p:nvPr>
            <p:ph type="title"/>
          </p:nvPr>
        </p:nvSpPr>
        <p:spPr>
          <a:xfrm>
            <a:off x="347663" y="133350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Итоги этапа</a:t>
            </a:r>
          </a:p>
        </p:txBody>
      </p:sp>
      <p:sp>
        <p:nvSpPr>
          <p:cNvPr id="107522" name="Объект 2"/>
          <p:cNvSpPr>
            <a:spLocks noGrp="1"/>
          </p:cNvSpPr>
          <p:nvPr>
            <p:ph idx="1"/>
          </p:nvPr>
        </p:nvSpPr>
        <p:spPr>
          <a:xfrm>
            <a:off x="541338" y="1212850"/>
            <a:ext cx="5699125" cy="5400675"/>
          </a:xfrm>
        </p:spPr>
        <p:txBody>
          <a:bodyPr/>
          <a:lstStyle/>
          <a:p>
            <a:r>
              <a:rPr lang="ru-RU" smtClean="0"/>
              <a:t>Автоматизированы основные бизнес-процессы разделов</a:t>
            </a:r>
          </a:p>
          <a:p>
            <a:r>
              <a:rPr lang="ru-RU" smtClean="0"/>
              <a:t>Можем получать и анализировать отчеты:</a:t>
            </a:r>
          </a:p>
          <a:p>
            <a:pPr lvl="1"/>
            <a:r>
              <a:rPr lang="ru-RU" smtClean="0"/>
              <a:t>Быстро</a:t>
            </a:r>
          </a:p>
          <a:p>
            <a:pPr lvl="1"/>
            <a:r>
              <a:rPr lang="ru-RU" smtClean="0"/>
              <a:t>Без необходимости обращения к другим сотрудникам</a:t>
            </a:r>
          </a:p>
          <a:p>
            <a:r>
              <a:rPr lang="ru-RU" smtClean="0"/>
              <a:t>Накапливаются данные для анализа и прогнозов</a:t>
            </a:r>
          </a:p>
          <a:p>
            <a:r>
              <a:rPr lang="ru-RU" smtClean="0"/>
              <a:t>Появляется прозрачность управления</a:t>
            </a:r>
          </a:p>
          <a:p>
            <a:r>
              <a:rPr lang="ru-RU" smtClean="0"/>
              <a:t>Можно переход к следующим этапам проекта по внедрению других разделов конфигурации (при необходимости)</a:t>
            </a:r>
          </a:p>
        </p:txBody>
      </p:sp>
      <p:pic>
        <p:nvPicPr>
          <p:cNvPr id="10752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67488" y="1511300"/>
            <a:ext cx="3055937" cy="346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Заголовок 1"/>
          <p:cNvSpPr>
            <a:spLocks noGrp="1"/>
          </p:cNvSpPr>
          <p:nvPr>
            <p:ph type="title"/>
          </p:nvPr>
        </p:nvSpPr>
        <p:spPr>
          <a:xfrm>
            <a:off x="677863" y="2700338"/>
            <a:ext cx="8596312" cy="182721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Типовые ошибки и проблемы при внедрении 1С:Колледж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863" y="4527550"/>
            <a:ext cx="8596312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/>
              <a:t>Что мешает ходу проекта, как избежать</a:t>
            </a:r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Заголовок 1"/>
          <p:cNvSpPr>
            <a:spLocks noGrp="1"/>
          </p:cNvSpPr>
          <p:nvPr>
            <p:ph type="title"/>
          </p:nvPr>
        </p:nvSpPr>
        <p:spPr>
          <a:xfrm>
            <a:off x="242888" y="128588"/>
            <a:ext cx="8229600" cy="779462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Типовые проблемы</a:t>
            </a:r>
          </a:p>
        </p:txBody>
      </p:sp>
      <p:sp>
        <p:nvSpPr>
          <p:cNvPr id="109570" name="Объект 2"/>
          <p:cNvSpPr>
            <a:spLocks noGrp="1"/>
          </p:cNvSpPr>
          <p:nvPr>
            <p:ph idx="1"/>
          </p:nvPr>
        </p:nvSpPr>
        <p:spPr>
          <a:xfrm>
            <a:off x="603250" y="1254125"/>
            <a:ext cx="8507413" cy="3313113"/>
          </a:xfrm>
        </p:spPr>
        <p:txBody>
          <a:bodyPr/>
          <a:lstStyle/>
          <a:p>
            <a:r>
              <a:rPr lang="ru-RU" smtClean="0"/>
              <a:t>Проект не двигается:</a:t>
            </a:r>
          </a:p>
          <a:p>
            <a:pPr lvl="1"/>
            <a:r>
              <a:rPr lang="ru-RU" smtClean="0"/>
              <a:t>Нет ответственного за проект</a:t>
            </a:r>
          </a:p>
          <a:p>
            <a:pPr lvl="1"/>
            <a:r>
              <a:rPr lang="ru-RU" smtClean="0"/>
              <a:t>Нет команды проекта</a:t>
            </a:r>
          </a:p>
          <a:p>
            <a:pPr lvl="1"/>
            <a:r>
              <a:rPr lang="ru-RU" smtClean="0"/>
              <a:t>Не выделены ресурсы</a:t>
            </a:r>
          </a:p>
          <a:p>
            <a:pPr lvl="1"/>
            <a:r>
              <a:rPr lang="ru-RU" smtClean="0"/>
              <a:t>Нет мотивации</a:t>
            </a:r>
          </a:p>
          <a:p>
            <a:pPr lvl="1"/>
            <a:r>
              <a:rPr lang="ru-RU" smtClean="0"/>
              <a:t>Нет контроля</a:t>
            </a:r>
          </a:p>
        </p:txBody>
      </p:sp>
      <p:sp>
        <p:nvSpPr>
          <p:cNvPr id="4" name="Загнутый угол 3"/>
          <p:cNvSpPr/>
          <p:nvPr/>
        </p:nvSpPr>
        <p:spPr>
          <a:xfrm>
            <a:off x="5268913" y="1254125"/>
            <a:ext cx="4230687" cy="4213225"/>
          </a:xfrm>
          <a:prstGeom prst="foldedCorne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Рекомендации: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Обязательно создать приказ о старте </a:t>
            </a:r>
            <a:r>
              <a:rPr lang="ru-RU" sz="2000" dirty="0">
                <a:solidFill>
                  <a:srgbClr val="002060"/>
                </a:solidFill>
              </a:rPr>
              <a:t>проекта</a:t>
            </a:r>
            <a:endParaRPr lang="ru-RU" sz="2000" dirty="0">
              <a:solidFill>
                <a:srgbClr val="002060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Ввести практику еженедельных оперативок по ходу проекта на уровне директора учебного </a:t>
            </a:r>
            <a:r>
              <a:rPr lang="ru-RU" sz="2000" dirty="0">
                <a:solidFill>
                  <a:srgbClr val="002060"/>
                </a:solidFill>
              </a:rPr>
              <a:t>заведения</a:t>
            </a:r>
            <a:endParaRPr lang="ru-RU" sz="2000" dirty="0">
              <a:solidFill>
                <a:srgbClr val="002060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Пропаганда целей </a:t>
            </a:r>
            <a:r>
              <a:rPr lang="ru-RU" sz="2000" dirty="0">
                <a:solidFill>
                  <a:srgbClr val="002060"/>
                </a:solidFill>
              </a:rPr>
              <a:t>проекта</a:t>
            </a:r>
            <a:endParaRPr lang="ru-RU" sz="2000" dirty="0"/>
          </a:p>
        </p:txBody>
      </p:sp>
      <p:pic>
        <p:nvPicPr>
          <p:cNvPr id="109572" name="Picture 2" descr="C:\Users\igor.ONLINE\AppData\Local\Microsoft\Windows\Temporary Internet Files\Content.IE5\R0JL4JTJ\MC90039071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2188" y="4368800"/>
            <a:ext cx="316865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Заголовок 1"/>
          <p:cNvSpPr>
            <a:spLocks noGrp="1"/>
          </p:cNvSpPr>
          <p:nvPr>
            <p:ph type="title"/>
          </p:nvPr>
        </p:nvSpPr>
        <p:spPr>
          <a:xfrm>
            <a:off x="379413" y="269875"/>
            <a:ext cx="9144000" cy="781050"/>
          </a:xfrm>
        </p:spPr>
        <p:txBody>
          <a:bodyPr/>
          <a:lstStyle/>
          <a:p>
            <a:r>
              <a:rPr lang="ru-RU" sz="2800" b="1" smtClean="0">
                <a:solidFill>
                  <a:srgbClr val="C00000"/>
                </a:solidFill>
              </a:rPr>
              <a:t>Столкновения с ошибками, методические сложности</a:t>
            </a:r>
          </a:p>
        </p:txBody>
      </p:sp>
      <p:sp>
        <p:nvSpPr>
          <p:cNvPr id="110594" name="Объект 2"/>
          <p:cNvSpPr>
            <a:spLocks noGrp="1"/>
          </p:cNvSpPr>
          <p:nvPr>
            <p:ph idx="1"/>
          </p:nvPr>
        </p:nvSpPr>
        <p:spPr>
          <a:xfrm>
            <a:off x="655638" y="1576388"/>
            <a:ext cx="4464050" cy="5360987"/>
          </a:xfrm>
        </p:spPr>
        <p:txBody>
          <a:bodyPr/>
          <a:lstStyle/>
          <a:p>
            <a:r>
              <a:rPr lang="ru-RU" smtClean="0"/>
              <a:t>Не понимаете как это должно работать</a:t>
            </a:r>
          </a:p>
          <a:p>
            <a:r>
              <a:rPr lang="ru-RU" smtClean="0"/>
              <a:t>Работает не так, как предполагаете</a:t>
            </a:r>
          </a:p>
          <a:p>
            <a:r>
              <a:rPr lang="ru-RU" smtClean="0"/>
              <a:t>Возникают ошибки</a:t>
            </a:r>
          </a:p>
        </p:txBody>
      </p:sp>
      <p:sp>
        <p:nvSpPr>
          <p:cNvPr id="4" name="Загнутый угол 3"/>
          <p:cNvSpPr/>
          <p:nvPr/>
        </p:nvSpPr>
        <p:spPr>
          <a:xfrm>
            <a:off x="5281613" y="1576388"/>
            <a:ext cx="4241800" cy="4679950"/>
          </a:xfrm>
          <a:prstGeom prst="foldedCorne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Рекомендации: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Посмотрите руководство </a:t>
            </a:r>
            <a:r>
              <a:rPr lang="ru-RU" sz="2000" dirty="0">
                <a:solidFill>
                  <a:srgbClr val="002060"/>
                </a:solidFill>
              </a:rPr>
              <a:t>пользователя</a:t>
            </a:r>
            <a:endParaRPr lang="ru-RU" sz="2000" dirty="0">
              <a:solidFill>
                <a:srgbClr val="002060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Посмотрите записи </a:t>
            </a:r>
            <a:r>
              <a:rPr lang="ru-RU" sz="2000" dirty="0" err="1">
                <a:solidFill>
                  <a:srgbClr val="002060"/>
                </a:solidFill>
              </a:rPr>
              <a:t>вебинаров</a:t>
            </a:r>
            <a:r>
              <a:rPr lang="ru-RU" sz="2000" dirty="0">
                <a:solidFill>
                  <a:srgbClr val="002060"/>
                </a:solidFill>
              </a:rPr>
              <a:t> по данной </a:t>
            </a:r>
            <a:r>
              <a:rPr lang="ru-RU" sz="2000" dirty="0">
                <a:solidFill>
                  <a:srgbClr val="002060"/>
                </a:solidFill>
              </a:rPr>
              <a:t>теме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Посмотрите демонстрационную базу </a:t>
            </a:r>
            <a:r>
              <a:rPr lang="ru-RU" sz="2000" dirty="0">
                <a:solidFill>
                  <a:srgbClr val="002060"/>
                </a:solidFill>
              </a:rPr>
              <a:t>данных</a:t>
            </a:r>
            <a:endParaRPr lang="ru-RU" sz="2000" dirty="0">
              <a:solidFill>
                <a:srgbClr val="002060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Обратитесь на линию консультаций: </a:t>
            </a:r>
            <a:r>
              <a:rPr lang="en-US" sz="2000" dirty="0">
                <a:solidFill>
                  <a:srgbClr val="002060"/>
                </a:solidFill>
              </a:rPr>
              <a:t>uz@online-ufa.ru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10596" name="Picture 2" descr="C:\Users\igor.ONLINE\AppData\Local\Microsoft\Windows\Temporary Internet Files\Content.IE5\B8IGGKM4\MC900441513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7125" y="3609975"/>
            <a:ext cx="352266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Заголовок 1"/>
          <p:cNvSpPr>
            <a:spLocks noGrp="1"/>
          </p:cNvSpPr>
          <p:nvPr>
            <p:ph type="title"/>
          </p:nvPr>
        </p:nvSpPr>
        <p:spPr>
          <a:xfrm>
            <a:off x="238125" y="71438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Адаптация</a:t>
            </a:r>
          </a:p>
        </p:txBody>
      </p:sp>
      <p:sp>
        <p:nvSpPr>
          <p:cNvPr id="111618" name="Объект 2"/>
          <p:cNvSpPr>
            <a:spLocks noGrp="1"/>
          </p:cNvSpPr>
          <p:nvPr>
            <p:ph idx="1"/>
          </p:nvPr>
        </p:nvSpPr>
        <p:spPr>
          <a:xfrm>
            <a:off x="384175" y="938213"/>
            <a:ext cx="4294188" cy="5759450"/>
          </a:xfrm>
        </p:spPr>
        <p:txBody>
          <a:bodyPr/>
          <a:lstStyle/>
          <a:p>
            <a:r>
              <a:rPr lang="ru-RU" smtClean="0"/>
              <a:t>Неоправданная адаптация:</a:t>
            </a:r>
          </a:p>
          <a:p>
            <a:pPr lvl="1"/>
            <a:r>
              <a:rPr lang="ru-RU" smtClean="0"/>
              <a:t>Пример: разрабатывали кадровый учет сотрудников, только из-за того, что не включили настроечный параметр</a:t>
            </a:r>
          </a:p>
          <a:p>
            <a:r>
              <a:rPr lang="ru-RU" smtClean="0"/>
              <a:t>Неправильная адаптация:</a:t>
            </a:r>
          </a:p>
          <a:p>
            <a:pPr lvl="1"/>
            <a:r>
              <a:rPr lang="ru-RU" smtClean="0"/>
              <a:t>Снятие с поддержки, изменение структуры</a:t>
            </a:r>
          </a:p>
          <a:p>
            <a:pPr lvl="1"/>
            <a:r>
              <a:rPr lang="ru-RU" smtClean="0"/>
              <a:t>Например, необходимость дополнительных реквизитов</a:t>
            </a:r>
          </a:p>
        </p:txBody>
      </p:sp>
      <p:sp>
        <p:nvSpPr>
          <p:cNvPr id="4" name="Загнутый угол 3"/>
          <p:cNvSpPr/>
          <p:nvPr/>
        </p:nvSpPr>
        <p:spPr>
          <a:xfrm>
            <a:off x="4678363" y="558800"/>
            <a:ext cx="4989512" cy="6046788"/>
          </a:xfrm>
          <a:prstGeom prst="foldedCorne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Рекомендации: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/>
          </a:p>
          <a:p>
            <a:pPr marL="342900" lvl="1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Если не знаете есть ли какой-то функционал или нет, лучше спросите. Обратитесь на линию консультаций: </a:t>
            </a:r>
            <a:r>
              <a:rPr lang="en-US" sz="2000" dirty="0">
                <a:solidFill>
                  <a:srgbClr val="002060"/>
                </a:solidFill>
              </a:rPr>
              <a:t>uz@online-ufa.ru</a:t>
            </a:r>
            <a:endParaRPr lang="ru-RU" sz="2000" dirty="0">
              <a:solidFill>
                <a:srgbClr val="002060"/>
              </a:solidFill>
            </a:endParaRPr>
          </a:p>
          <a:p>
            <a:pPr marL="342900" lvl="1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Следите за обновлениями – функционал постоянно расширяется, запросите наши планы</a:t>
            </a:r>
          </a:p>
          <a:p>
            <a:pPr marL="342900" lvl="1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Предложите нам доработки</a:t>
            </a:r>
          </a:p>
          <a:p>
            <a:pPr marL="342900" lvl="1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000" dirty="0">
                <a:solidFill>
                  <a:srgbClr val="002060"/>
                </a:solidFill>
              </a:rPr>
              <a:t>Посмотрите запись </a:t>
            </a:r>
            <a:r>
              <a:rPr lang="ru-RU" sz="2000" dirty="0" err="1">
                <a:solidFill>
                  <a:srgbClr val="002060"/>
                </a:solidFill>
              </a:rPr>
              <a:t>вебинара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altLang="ru-RU" sz="2000" b="1" dirty="0">
                <a:solidFill>
                  <a:srgbClr val="002060"/>
                </a:solidFill>
              </a:rPr>
              <a:t>18.09.2013 «Адаптация «1С:Колледж» под потребности учебного заведения без программирования»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FF00"/>
                </a:solidFill>
              </a:rPr>
              <a:t>https://drive.google.com/file/d/0BzDSvxomrKreUHR4cXFrMk9vdW8/edit</a:t>
            </a:r>
            <a:endParaRPr lang="ru-RU" altLang="ru-RU" sz="2000" dirty="0">
              <a:solidFill>
                <a:srgbClr val="FFFF00"/>
              </a:solidFill>
            </a:endParaRPr>
          </a:p>
        </p:txBody>
      </p:sp>
      <p:pic>
        <p:nvPicPr>
          <p:cNvPr id="111620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1713" y="4379913"/>
            <a:ext cx="2682875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Заголовок 1"/>
          <p:cNvSpPr>
            <a:spLocks noGrp="1"/>
          </p:cNvSpPr>
          <p:nvPr>
            <p:ph type="title"/>
          </p:nvPr>
        </p:nvSpPr>
        <p:spPr>
          <a:xfrm>
            <a:off x="198438" y="79375"/>
            <a:ext cx="8229600" cy="76517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Ещё рекомендации</a:t>
            </a:r>
          </a:p>
        </p:txBody>
      </p:sp>
      <p:sp>
        <p:nvSpPr>
          <p:cNvPr id="112642" name="Объект 2"/>
          <p:cNvSpPr>
            <a:spLocks noGrp="1"/>
          </p:cNvSpPr>
          <p:nvPr>
            <p:ph idx="1"/>
          </p:nvPr>
        </p:nvSpPr>
        <p:spPr>
          <a:xfrm>
            <a:off x="485775" y="1006475"/>
            <a:ext cx="8580438" cy="5218113"/>
          </a:xfrm>
        </p:spPr>
        <p:txBody>
          <a:bodyPr/>
          <a:lstStyle/>
          <a:p>
            <a:r>
              <a:rPr lang="ru-RU" smtClean="0"/>
              <a:t>Если есть возможность привлекайте партнеров франчайзи «1С»:</a:t>
            </a:r>
          </a:p>
          <a:p>
            <a:pPr lvl="1"/>
            <a:r>
              <a:rPr lang="ru-RU" smtClean="0"/>
              <a:t>Кажущаяся экономия приводит к реальным потерям</a:t>
            </a:r>
          </a:p>
          <a:p>
            <a:r>
              <a:rPr lang="ru-RU" smtClean="0"/>
              <a:t>Не изобретайте велосипед! Используйте наработки:</a:t>
            </a:r>
          </a:p>
          <a:p>
            <a:pPr lvl="1"/>
            <a:r>
              <a:rPr lang="ru-RU" smtClean="0"/>
              <a:t> Типовой план, схему ввода…</a:t>
            </a:r>
          </a:p>
          <a:p>
            <a:pPr lvl="1"/>
            <a:r>
              <a:rPr lang="ru-RU" smtClean="0"/>
              <a:t>Обработку для загрузки студентов из </a:t>
            </a:r>
            <a:r>
              <a:rPr lang="en-US" smtClean="0"/>
              <a:t>xls</a:t>
            </a:r>
            <a:endParaRPr lang="ru-RU" smtClean="0"/>
          </a:p>
          <a:p>
            <a:pPr lvl="1"/>
            <a:r>
              <a:rPr lang="ru-RU" smtClean="0"/>
              <a:t>Обработки с диска ИТС</a:t>
            </a:r>
          </a:p>
          <a:p>
            <a:pPr lvl="1"/>
            <a:r>
              <a:rPr lang="ru-RU" smtClean="0"/>
              <a:t>Записи вебинаров</a:t>
            </a:r>
          </a:p>
        </p:txBody>
      </p:sp>
      <p:pic>
        <p:nvPicPr>
          <p:cNvPr id="112643" name="Picture 2" descr="C:\Users\igor.ONLINE\AppData\Local\Microsoft\Windows\Temporary Internet Files\Content.IE5\KW11XPOX\MC900299855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4083050"/>
            <a:ext cx="309721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Заголовок 1"/>
          <p:cNvSpPr>
            <a:spLocks noGrp="1"/>
          </p:cNvSpPr>
          <p:nvPr>
            <p:ph type="title"/>
          </p:nvPr>
        </p:nvSpPr>
        <p:spPr>
          <a:xfrm>
            <a:off x="801688" y="4387850"/>
            <a:ext cx="8596312" cy="1825625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Всё можно преодолеть. Было бы желание! Двигайтесь вперед!</a:t>
            </a:r>
          </a:p>
        </p:txBody>
      </p:sp>
      <p:pic>
        <p:nvPicPr>
          <p:cNvPr id="23554" name="Picture 2" descr="C:\Users\igor.ONLINE\AppData\Local\Microsoft\Windows\Temporary Internet Files\Content.IE5\7D96X4RB\MP90040921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801622" y="-150921"/>
            <a:ext cx="7596123" cy="506210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Заголовок 1"/>
          <p:cNvSpPr>
            <a:spLocks noGrp="1"/>
          </p:cNvSpPr>
          <p:nvPr>
            <p:ph type="title"/>
          </p:nvPr>
        </p:nvSpPr>
        <p:spPr>
          <a:xfrm>
            <a:off x="295275" y="315913"/>
            <a:ext cx="8596313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Примеры внедрений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275" y="1157288"/>
            <a:ext cx="5270500" cy="533241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ноябрь 2020 года продано более 1100 коробок «1С:Колледж» и «1С:Колледж ПРОФ», кроме того есть пользователи, работающие в облаке 1С:ГРМ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Это более 30% образовательных организаций Российской Федерации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сайте 1С есть описания внедренных решений: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версии ПРОФ: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https://solutions.1c.ru/projects/?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project_product_id=1332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более 160 описаний</a:t>
            </a:r>
          </a:p>
          <a:p>
            <a:pPr lvl="1"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обычной версии: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https://solutions.1c.ru/projects/?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project_product_id=140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около 140 описаний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 наиболее интересных рассказывали на наших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вебинарах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4691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6275" y="1233488"/>
            <a:ext cx="6272213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Заголовок 1"/>
          <p:cNvSpPr>
            <a:spLocks noGrp="1"/>
          </p:cNvSpPr>
          <p:nvPr>
            <p:ph type="title"/>
          </p:nvPr>
        </p:nvSpPr>
        <p:spPr>
          <a:xfrm>
            <a:off x="153988" y="95250"/>
            <a:ext cx="8596312" cy="1320800"/>
          </a:xfrm>
        </p:spPr>
        <p:txBody>
          <a:bodyPr/>
          <a:lstStyle/>
          <a:p>
            <a:r>
              <a:rPr lang="ru-RU" smtClean="0">
                <a:solidFill>
                  <a:srgbClr val="C00000"/>
                </a:solidFill>
              </a:rPr>
              <a:t>Рассказы о интересных внедрениях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363" y="944563"/>
            <a:ext cx="8883650" cy="5749925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Щелковский колледж Московской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области: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video2-gpt-msk.1c.ru/services/get/174c057d6b96754d89b.mp4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Опыт реализации регионального проекта по автоматизации колледжей, подведомственных Министерству образования и молодежной политики Чувашской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Республики: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video2-gpt-msk.1c.ru/video_download/16bb1f668367291c63c.flv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Разъяснения по передаче данных в ФИС ГИА и приема в соответствии с требованиями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Рособрнадзора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примере Санкт-Петербургского Петровского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колледжа: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video2-gpt-msk.1c.ru/video_download/16b02f17f1effffffff8e4d3d84.flv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Планирование учебного процесса в ГБПОУ "Петровский колледж"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г.Санкт-Петербу́рг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video2-gpt-msk.1c.ru/video_download/15ee18c8aef37b97ad8.flv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Опыт расчета стипендий в Колледже архитектура, дизайна и реинжиниринга №26 г.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Москвы: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video2-gpt-msk.1c.ru/video_download/1699fecc9ee3b9864dc.flv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Опыт перехода на электронные журналы в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Урайском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политехническом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колледже: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video2-gpt-msk.1c.ru/video_download/16782cfdd40fffffffff80ecdef.flv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Печать дипломов. Опыт Ханты-Мансийского технолого-педагогического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колледжа: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video2-gpt-msk.1c.ru/video_download/154e26c15f32cbffc06.flv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Интеграция "1С:Колледж" с региональным сегментом ФИС «Учет контингента обучающихся». Опыт реализации региональных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проектов: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http://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video2-gpt-msk.1c.ru/video_download/153f03a44d9ffffffffda55bbbf.flv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4" descr="проектор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015288" y="485775"/>
            <a:ext cx="4176712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tx1"/>
                </a:solidFill>
              </a:rPr>
              <a:t>Приобретение </a:t>
            </a:r>
            <a:r>
              <a:rPr lang="en-US" sz="3200" b="1" smtClean="0">
                <a:solidFill>
                  <a:schemeClr val="tx1"/>
                </a:solidFill>
              </a:rPr>
              <a:t/>
            </a:r>
            <a:br>
              <a:rPr lang="en-US" sz="3200" b="1" smtClean="0">
                <a:solidFill>
                  <a:schemeClr val="tx1"/>
                </a:solidFill>
              </a:rPr>
            </a:br>
            <a:r>
              <a:rPr lang="ru-RU" sz="2400" b="1" smtClean="0">
                <a:solidFill>
                  <a:schemeClr val="tx1"/>
                </a:solidFill>
              </a:rPr>
              <a:t>https://solutions.1c.ru/catalog/college-prof/franch</a:t>
            </a:r>
            <a:r>
              <a:rPr lang="ru-RU" sz="320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2902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1" name="Группа 3"/>
          <p:cNvGrpSpPr>
            <a:grpSpLocks/>
          </p:cNvGrpSpPr>
          <p:nvPr/>
        </p:nvGrpSpPr>
        <p:grpSpPr bwMode="auto">
          <a:xfrm>
            <a:off x="360363" y="463550"/>
            <a:ext cx="4806950" cy="792163"/>
            <a:chOff x="2339752" y="5013176"/>
            <a:chExt cx="4806729" cy="792088"/>
          </a:xfrm>
        </p:grpSpPr>
        <p:pic>
          <p:nvPicPr>
            <p:cNvPr id="117773" name="Рисунок 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39752" y="5013176"/>
              <a:ext cx="792088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774" name="Прямоугольник 5"/>
            <p:cNvSpPr>
              <a:spLocks noChangeArrowheads="1"/>
            </p:cNvSpPr>
            <p:nvPr/>
          </p:nvSpPr>
          <p:spPr bwMode="auto">
            <a:xfrm>
              <a:off x="3165904" y="5086054"/>
              <a:ext cx="398057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ru-RU" sz="3600"/>
                <a:t>vk.com/1c_college</a:t>
              </a:r>
              <a:endParaRPr lang="ru-RU" altLang="ru-RU" sz="3600"/>
            </a:p>
          </p:txBody>
        </p:sp>
      </p:grpSp>
      <p:grpSp>
        <p:nvGrpSpPr>
          <p:cNvPr id="117762" name="Группа 8"/>
          <p:cNvGrpSpPr>
            <a:grpSpLocks/>
          </p:cNvGrpSpPr>
          <p:nvPr/>
        </p:nvGrpSpPr>
        <p:grpSpPr bwMode="auto">
          <a:xfrm>
            <a:off x="360363" y="1436688"/>
            <a:ext cx="7107237" cy="1162050"/>
            <a:chOff x="360822" y="1693624"/>
            <a:chExt cx="7106048" cy="1161456"/>
          </a:xfrm>
        </p:grpSpPr>
        <p:sp>
          <p:nvSpPr>
            <p:cNvPr id="117771" name="TextBox 6"/>
            <p:cNvSpPr txBox="1">
              <a:spLocks noChangeArrowheads="1"/>
            </p:cNvSpPr>
            <p:nvPr/>
          </p:nvSpPr>
          <p:spPr bwMode="auto">
            <a:xfrm>
              <a:off x="360822" y="2485748"/>
              <a:ext cx="710604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rebuchet MS" pitchFamily="34" charset="0"/>
                </a:rPr>
                <a:t>https://www.youtube.com/channel/UC3ypxY8Lj9FvpZdmgu9RNZQ</a:t>
              </a:r>
              <a:endParaRPr lang="ru-RU">
                <a:latin typeface="Trebuchet MS" pitchFamily="34" charset="0"/>
              </a:endParaRPr>
            </a:p>
          </p:txBody>
        </p:sp>
        <p:pic>
          <p:nvPicPr>
            <p:cNvPr id="117772" name="Рисунок 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822" y="1693624"/>
              <a:ext cx="792124" cy="79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7763" name="Группа 11"/>
          <p:cNvGrpSpPr>
            <a:grpSpLocks/>
          </p:cNvGrpSpPr>
          <p:nvPr/>
        </p:nvGrpSpPr>
        <p:grpSpPr bwMode="auto">
          <a:xfrm>
            <a:off x="360363" y="2805113"/>
            <a:ext cx="6367462" cy="793750"/>
            <a:chOff x="392899" y="3823654"/>
            <a:chExt cx="6367242" cy="794113"/>
          </a:xfrm>
        </p:grpSpPr>
        <p:sp>
          <p:nvSpPr>
            <p:cNvPr id="117769" name="TextBox 9"/>
            <p:cNvSpPr txBox="1">
              <a:spLocks noChangeArrowheads="1"/>
            </p:cNvSpPr>
            <p:nvPr/>
          </p:nvSpPr>
          <p:spPr bwMode="auto">
            <a:xfrm>
              <a:off x="1187012" y="4077572"/>
              <a:ext cx="557312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>
                  <a:latin typeface="Trebuchet MS" pitchFamily="34" charset="0"/>
                </a:rPr>
                <a:t>https://t.me/Users1CCollegeProf</a:t>
              </a:r>
              <a:endParaRPr lang="ru-RU" sz="2800">
                <a:latin typeface="Trebuchet MS" pitchFamily="34" charset="0"/>
              </a:endParaRPr>
            </a:p>
          </p:txBody>
        </p:sp>
        <p:pic>
          <p:nvPicPr>
            <p:cNvPr id="117770" name="Рисунок 1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92899" y="3823654"/>
              <a:ext cx="794113" cy="794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7764" name="Рисунок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0363" y="4043363"/>
            <a:ext cx="39338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5" name="TextBox 14"/>
          <p:cNvSpPr txBox="1">
            <a:spLocks noChangeArrowheads="1"/>
          </p:cNvSpPr>
          <p:nvPr/>
        </p:nvSpPr>
        <p:spPr bwMode="auto">
          <a:xfrm>
            <a:off x="4510088" y="4300538"/>
            <a:ext cx="35115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latin typeface="Trebuchet MS" pitchFamily="34" charset="0"/>
              </a:rPr>
              <a:t>ЛК 1С:Колледж</a:t>
            </a:r>
          </a:p>
        </p:txBody>
      </p:sp>
      <p:grpSp>
        <p:nvGrpSpPr>
          <p:cNvPr id="117766" name="Группа 16"/>
          <p:cNvGrpSpPr>
            <a:grpSpLocks/>
          </p:cNvGrpSpPr>
          <p:nvPr/>
        </p:nvGrpSpPr>
        <p:grpSpPr bwMode="auto">
          <a:xfrm>
            <a:off x="360363" y="5494338"/>
            <a:ext cx="3960812" cy="827087"/>
            <a:chOff x="360823" y="5494538"/>
            <a:chExt cx="3960380" cy="826364"/>
          </a:xfrm>
        </p:grpSpPr>
        <p:sp>
          <p:nvSpPr>
            <p:cNvPr id="117767" name="TextBox 13"/>
            <p:cNvSpPr txBox="1">
              <a:spLocks noChangeArrowheads="1"/>
            </p:cNvSpPr>
            <p:nvPr/>
          </p:nvSpPr>
          <p:spPr bwMode="auto">
            <a:xfrm>
              <a:off x="1187012" y="5666051"/>
              <a:ext cx="313419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>
                  <a:latin typeface="Trebuchet MS" pitchFamily="34" charset="0"/>
                </a:rPr>
                <a:t>uuc@online-ufa.ru</a:t>
              </a:r>
              <a:endParaRPr lang="ru-RU" sz="2800">
                <a:latin typeface="Trebuchet MS" pitchFamily="34" charset="0"/>
              </a:endParaRPr>
            </a:p>
          </p:txBody>
        </p:sp>
        <p:pic>
          <p:nvPicPr>
            <p:cNvPr id="117768" name="Рисунок 15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60823" y="5494538"/>
              <a:ext cx="826364" cy="826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4_Оформление по умолчанию">
  <a:themeElements>
    <a:clrScheme name="4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1401</TotalTime>
  <Words>4750</Words>
  <Application>Microsoft Office PowerPoint</Application>
  <PresentationFormat>Произвольный</PresentationFormat>
  <Paragraphs>804</Paragraphs>
  <Slides>81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12</vt:i4>
      </vt:variant>
      <vt:variant>
        <vt:lpstr>Заголовки слайдов</vt:lpstr>
      </vt:variant>
      <vt:variant>
        <vt:i4>81</vt:i4>
      </vt:variant>
    </vt:vector>
  </HeadingPairs>
  <TitlesOfParts>
    <vt:vector size="100" baseType="lpstr">
      <vt:lpstr>Trebuchet MS</vt:lpstr>
      <vt:lpstr>Arial</vt:lpstr>
      <vt:lpstr>Wingdings 3</vt:lpstr>
      <vt:lpstr>Calibri</vt:lpstr>
      <vt:lpstr>Wingdings</vt:lpstr>
      <vt:lpstr>Myriad Pro</vt:lpstr>
      <vt:lpstr>Times New Roman</vt:lpstr>
      <vt:lpstr>Грань</vt:lpstr>
      <vt:lpstr>4_Оформление по умолчанию</vt:lpstr>
      <vt:lpstr>Грань</vt:lpstr>
      <vt:lpstr>Грань</vt:lpstr>
      <vt:lpstr>Грань</vt:lpstr>
      <vt:lpstr>4_Оформление по умолчанию</vt:lpstr>
      <vt:lpstr>4_Оформление по умолчанию</vt:lpstr>
      <vt:lpstr>4_Оформление по умолчанию</vt:lpstr>
      <vt:lpstr>4_Оформление по умолчанию</vt:lpstr>
      <vt:lpstr>4_Оформление по умолчанию</vt:lpstr>
      <vt:lpstr>4_Оформление по умолчанию</vt:lpstr>
      <vt:lpstr>4_Оформление по умолчанию</vt:lpstr>
      <vt:lpstr>Быстрый старт - методические рекомендации по запуску системы управления колледжем с использованием  программного продукта «1С:Колледж»« или «1С:Колледж ПРОФ» </vt:lpstr>
      <vt:lpstr>План вебинара</vt:lpstr>
      <vt:lpstr>Подготовка к внедрению, выбор и покупка компонентов информационной системы</vt:lpstr>
      <vt:lpstr>Понять свои потребности и определиться может ли 1С:Колледж или 1С:Колледж ПРОФ их удовлетворить</vt:lpstr>
      <vt:lpstr>Автоматизированные рабочие места (АРМ)</vt:lpstr>
      <vt:lpstr>Комплексная система для управления на всех уровнях управленческой деятельности от работы приемной комиссии до выпуска студента.</vt:lpstr>
      <vt:lpstr>Перечень разделов (35)</vt:lpstr>
      <vt:lpstr>Определиться с версией конфигурации</vt:lpstr>
      <vt:lpstr>Определиться с вариантом приобретения</vt:lpstr>
      <vt:lpstr>Слайд 10</vt:lpstr>
      <vt:lpstr>Клиент-серверный вариант</vt:lpstr>
      <vt:lpstr>Подбор типа клиентских и серверных лицензий (программные лицензии или аппаратные ключи защиты)</vt:lpstr>
      <vt:lpstr>Где купить</vt:lpstr>
      <vt:lpstr>Вопросы интеграции и безопасности</vt:lpstr>
      <vt:lpstr>Информационная среда</vt:lpstr>
      <vt:lpstr>Электронная информационно-образовательная среда вуза, колледжа, учебного центра</vt:lpstr>
      <vt:lpstr>Безопасность</vt:lpstr>
      <vt:lpstr>«1С:Предприятие 8.3». Защита персональных данных и конфиденциальной информации.</vt:lpstr>
      <vt:lpstr>Обеспечение безопасности информации</vt:lpstr>
      <vt:lpstr>Инфраструктура для 1С:Колледж</vt:lpstr>
      <vt:lpstr>Какое оборудование необходимо</vt:lpstr>
      <vt:lpstr>Периферийное оборудование</vt:lpstr>
      <vt:lpstr>Организация проекта внедрения 1С:Колледж</vt:lpstr>
      <vt:lpstr>Проект – временное предприятие</vt:lpstr>
      <vt:lpstr>Признаки проекта</vt:lpstr>
      <vt:lpstr>Отличия в управлении</vt:lpstr>
      <vt:lpstr>Ключевые выводы</vt:lpstr>
      <vt:lpstr>Шаг 1. Команда</vt:lpstr>
      <vt:lpstr>Привлекать ли партнеров «1С» или внедрять самостоятельно?</vt:lpstr>
      <vt:lpstr>Слайд 30</vt:lpstr>
      <vt:lpstr>Как самостоятельно определить нужна ли адаптация конфигурации под требования образовательной организации</vt:lpstr>
      <vt:lpstr>Классическая схема внедрения</vt:lpstr>
      <vt:lpstr>Плюсы и минусы классической схемы</vt:lpstr>
      <vt:lpstr>Наши рекомендации при самостоятельном внедрении</vt:lpstr>
      <vt:lpstr>Схема последовательности ввода информации</vt:lpstr>
      <vt:lpstr>Шаг 2. Планирование</vt:lpstr>
      <vt:lpstr>Адаптация 1С:Колледж</vt:lpstr>
      <vt:lpstr>Возможности адаптации</vt:lpstr>
      <vt:lpstr>Настройки форм</vt:lpstr>
      <vt:lpstr>Изменение макетов печатных форм</vt:lpstr>
      <vt:lpstr>Настройка отчетов на СКД</vt:lpstr>
      <vt:lpstr>Развертывание 1C:Колледж</vt:lpstr>
      <vt:lpstr>Развертывание при варианте аренды</vt:lpstr>
      <vt:lpstr>Виды клиентов</vt:lpstr>
      <vt:lpstr>Сравнение клиентов</vt:lpstr>
      <vt:lpstr>Развертывание в локальной сети (или при аренде облачного сервера)</vt:lpstr>
      <vt:lpstr>Полезная информация</vt:lpstr>
      <vt:lpstr>Исходная настройка 1С:Колледж</vt:lpstr>
      <vt:lpstr>Общая настройка</vt:lpstr>
      <vt:lpstr>Вводим общую НСИ и продолжаем настройку</vt:lpstr>
      <vt:lpstr>Итоги</vt:lpstr>
      <vt:lpstr>Организация сопровождения 1С:Колледж</vt:lpstr>
      <vt:lpstr>Сопровождение</vt:lpstr>
      <vt:lpstr>Как правильно получить консультацию разработчика</vt:lpstr>
      <vt:lpstr>Ввод исходных данных и организация опытной эксплуатации в 1С:Колледж</vt:lpstr>
      <vt:lpstr>Организация ввода исходных данных</vt:lpstr>
      <vt:lpstr>Кадровый учет</vt:lpstr>
      <vt:lpstr>Отделения. Движение контингента</vt:lpstr>
      <vt:lpstr>Подготовка учебного процесса</vt:lpstr>
      <vt:lpstr>Переход к опытной эксплуатации</vt:lpstr>
      <vt:lpstr>Обучение работе в программных продуктах 1С:Колледж и 1С:Колледж ПРОФ</vt:lpstr>
      <vt:lpstr>Как научить сотрудников</vt:lpstr>
      <vt:lpstr>Переход к промышленной эксплуатации 1С:Колледж</vt:lpstr>
      <vt:lpstr>Организация промышленной эксплуатации</vt:lpstr>
      <vt:lpstr>Продолжаем вводить информацию </vt:lpstr>
      <vt:lpstr>Переходим к работе с расписанием и нагрузкой</vt:lpstr>
      <vt:lpstr>Учебный процесс</vt:lpstr>
      <vt:lpstr>Методическая работа</vt:lpstr>
      <vt:lpstr>Воспитательная работа</vt:lpstr>
      <vt:lpstr>Организация производственного обучения</vt:lpstr>
      <vt:lpstr>Итоги этапа</vt:lpstr>
      <vt:lpstr>Типовые ошибки и проблемы при внедрении 1С:Колледж</vt:lpstr>
      <vt:lpstr>Типовые проблемы</vt:lpstr>
      <vt:lpstr>Столкновения с ошибками, методические сложности</vt:lpstr>
      <vt:lpstr>Адаптация</vt:lpstr>
      <vt:lpstr>Ещё рекомендации</vt:lpstr>
      <vt:lpstr>Всё можно преодолеть. Было бы желание! Двигайтесь вперед!</vt:lpstr>
      <vt:lpstr>Примеры внедрений</vt:lpstr>
      <vt:lpstr>Рассказы о интересных внедрениях</vt:lpstr>
      <vt:lpstr>Приобретение  https://solutions.1c.ru/catalog/college-prof/franch </vt:lpstr>
      <vt:lpstr>Слайд 81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 Вдовин</dc:creator>
  <cp:lastModifiedBy>Rodyukov_A</cp:lastModifiedBy>
  <cp:revision>181</cp:revision>
  <dcterms:created xsi:type="dcterms:W3CDTF">2020-11-25T08:00:03Z</dcterms:created>
  <dcterms:modified xsi:type="dcterms:W3CDTF">2020-12-10T10:47:24Z</dcterms:modified>
</cp:coreProperties>
</file>